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64"/>
  </p:normalViewPr>
  <p:slideViewPr>
    <p:cSldViewPr snapToGrid="0">
      <p:cViewPr varScale="1">
        <p:scale>
          <a:sx n="112" d="100"/>
          <a:sy n="112" d="100"/>
        </p:scale>
        <p:origin x="7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9T14:32:25.671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2030 10051 24575,'14'0'0,"4"0"0,-1 0 0,9 0 0,7 0 0,2 0 0,10 0 0,1 0 0,12 0-520,-24 0 1,0 0 519,3 0 0,0 0 0,1 0 0,0 0 0,0 0 0,0 0 0,2 0 0,1 0 0,2 0 0,1 0 0,2 1 0,2-2 0,0 1 0,0-2 0,-1 1 0,0 0 0,-2-1 0,1-1 0,-1 0 0,-1-1 0,1 0 0,-1 0 0,2-1 0,-1-1 0,3 1 0,1 0 0,1 0 0,-1 1 0,2 0 0,-2 2 0,-3 0 0,-2 1 0,-3 1 0,-1 0 0,5 0 0,-1 0 0,-7 0 0,1 0 0,2 0 0,1 0 0,-4 1 0,0 0-435,24 2 435,-26 0 0,1 1 0,-1-1 0,0 1-539,4-2 1,0 1 538,5-1 0,0-1 0,4-1 0,-1 0-712,3 0 0,0 0 712,1 1 0,0-1 0,0 0 0,-1 0 0,1 0 0,-2 0 0,-4 0 0,-1 0 0,-5 0 0,-1 0 0,-1 0 0,-2 0 0,-2 0 0,-2 0 311,2 0 0,-1 0-311,4 0 0,1 0 0,-1 0 0,1 0 0,2 0 0,1 0 0,2 0 0,0 0-728,-1 0 0,1 0 728,3 0 0,0 0 0,0 0 0,1 0 136,1 0 0,0 0-136,-4 0 0,-1 0 0,-4 0 0,0 0 0,-2 0 0,-1 0 0,28 0 0,-31 0 0,0 0 0,27 0-4361,3 0 4361,-5 0 0,-2 0-134,3 0 134,2 0 0,-24 0 0,1 0 0,0 0 0,-1 0 0,1 0 0,0 0 0,2 0 0,0 0 0,-3 0 0,0 0 0,2-1 0,-1 0 0,-1-1 0,-1 1 0,26-4 0,-2 1 0,-4 1 0,-7-1 0,-7 2 1350,-2-1-1350,2 2 0,6-1 0,9-1 0,5-2 102,-28 2 1,0 0-103,1-1 0,0-1 0,4 1 0,-1-2 0,3 0 0,0 0 2744,1-1 1,2 1-2745,3 0 0,0 1-507,5-1 1,1 0 506,1 2 0,1-1 0,3 1 0,0 0 0,-1 0 0,-1 2 0,0-1 0,0 0 0,-2 0 0,0 0 0,-3 0 0,0 0 0,-4 1 0,-1-1 0,-2 0 0,-1 1 0,2-1 0,-1 1 0,0-1 0,1 1 0,2 0 0,-1-1-373,-5 1 1,0 1 372,-3-1 0,1 1 0,-4 0 0,3 0 0,22-1 0,1-1 0,-18 0 0,1 1 0,18-2 0,-1 1 0,-23-1 0,-1 1 0,2-1 0,2 0 0,17-3 0,1 0 0,-16 2 0,-1 1 0,15-1 0,-2 0 0,-21 4 0,-1 0 0,3 0 0,-1 1 0,0-1 0,0 1 0,2 0 0,0 0 0,-2 0 0,0 0 0,29 0 0,-30 0 0,0-1 0,30 1 0,-30 0 0,1 0 0,1 0 0,1 0 0,-3 0 0,0 0 0,0 0 0,0 0 0,26 0 0,-27 1 0,0 1 0,26 1 0,3 1 0,-1 2 290,-12 0-290,4 2 0,-11-1 876,-3-1-876,-8 0 1550,-7-2-1550,-7-1 867,-5 0-867,-2-1 163,5 0-163,7 1 0,9 1 0,15 3 0,2 1 0,6 1 0,-5-1 0,-3 0 0,-4 0 0,-7-1 0,-4-1 0,-10-1 0,-3-1 0,-5-1 0,-3 0 0,-2-1 0,-1 0 0,6-2 0,6 2 0,3 0 0,2 0 0,-2 1 0,-2-1 0,1-1 0,-2 1 0,-3-2 0,-4 1 0,-3-1 0,-1 0 0,-1 0 0,0 0 0,16 0 0,-4 0 0,20 1 0,-4 1 0,7 0 0,2 0 0,0 0 0,-2 1 0,-4-1 0,-5 0 0,-8-2 0,-7 0 0,-4 0 0,-5 0 0,-1 0 0,-2 0 0,0 1 0,1 2 0,-4-2 0,0 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9T13:38:12.093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2996 1531 9561,'1'-55'1620,"1"-1"1,0 11 0,0-2 0,0 7 965,2-13-2298,-2 16 1,1 1 201,1 4-277,-1 2 14,1 2 1311,0 3-1651,-1 4 139,1 4 893,-2 5-986,0 4 3077,0 3-2925,-2 4 496,-1 12-517,-3 3 37,-2 15-17,-4 4-2710,-3 6 2480,-3 5 0,-2 6-51,-1 4 42,-1 4 80,11-27 1,0 0-29,0 1 0,2 1-327,-1 14 0,2 2 383,2-14 1,1 2 93,6 21 0,5 0-158,4-17 0,4-2-16,0 0 0,3-2-134,2-6 0,1-4-539,13 3-301,3-6-748,3-6-1743,3-7 3565,7-5 1,-23-3-1,-2-2 1</inkml:trace>
  <inkml:trace contextRef="#ctx0" brushRef="#br0" timeOffset="400">3813 1543 24897,'-42'9'198,"1"1"1,3-2 0,7 5 199,10 34-366,8-10-44,4-6 0,1 0-60,3 5 605,5 8-670,8-17 159,6-2-399,7-2-122,5-2 147,5-4 104,1-4-79,3-3 396,-3-5 330,0-3 211,-5-7 308,-2-4 215,-3-5-2787,-3-5 2859,-2-1-291,-3-3-101,0-2-281,-2-1 15,-2-14-338,-5-5-479,-2 1-770,-6 3 402,-3 15 2860,-9-10-3006,2 11-17,-6-6 23,5 13 71,-1 1 131,0 4 71,0 1 147,0 4 178,0 1 349,-8 4-31,2 4 157,0 4 106,5 7-2809,6 4 2739,2 3 320,3 4-725,2 2-227,1 3-356,6 2-468,3-1-736,7 1-1690,4 0 3433,8 4 0,-12-17 0,2 0 0</inkml:trace>
  <inkml:trace contextRef="#ctx0" brushRef="#br0" timeOffset="1242">4464 1633 23926,'0'-8'1829,"0"1"-1329,0-26 0,-1-4-2290,0 7 1913,1-12 1,-1 0 79,-1 17-3080,0 2 3009,-1 4-469,0 3 1490,-3 0-1259,1 6-61,-2 3-63,1 5 70,-2 6 148,-2 3 56,-2 8-9,-3 5-137,-3 7 27,0 4 699,-2 4-702,2 3-115,2 3 2068,2 1-2311,2 1 79,8-11 0,0 0-2973,1 17 2902,8 13 34,6-22-439,9-2 122,6-3-107,6-4-38,6-5-399,5-4 367,3-7 8,3-5-97,1-5 171,2-2 209,0-8 309,-1-2 207,-17-3 1,1-3 357,16-9-83,-19 7 1,-1-2 296,8-9 142,-3-1 215,-5 1 54,-5-2 1112,1-14 712,-7-3-1634,-3-1-104,-8 5 1645,-7 15-2018,-2 4 586,-4-4-1128,-1 10-417,-5 0-2447,-1 11 2403,-1 3-473,-2 2 744,-1 4 1040,-10 10-747,4 2 202,-7 11-2082,9-2 2119,0 3-48,1 3 1991,3 0-2267,-1 15-201,9-11 395,0 7-641,12-4-13,3-13 7,7 6-65,9-13 159,-4-7 103,7-3 91,-7-11 214,-2-4 193,10-16 474,-1-10 205,1-2 32,-4-3 36,-5-4-283,-6 10-82,2-10-188,-7 14 26,1-8-556,-3 10-257,1-10 40,-5 22 1,-1-1-3,-1 11-163,-1 2-321,-1 3 982,-2 4-130,-2 4 3251,-5 14-3368,-1 9-21,1 3 358,4 3-255,5-11 277,4 1-1055,3-1 71,6 0-80,17 6 62,15-2 241,2-3 92,8-9 273,-6-18 0,-1-3 277,6-5-317,-6 0 0,-3-4 607,-11-10 334,-3-2-4,-1-4-220,-2-1-302,-2-4-1165,-1-3 517,-2-4-89,-2-3-102,-2-5-239,-3-5 281,-3 9 0,-1-1 27,-3 8 1,1 0 99,1-12 1,0-3 12,0-4 1,-2 2-795,-1 12 0,0-1 998,-1-2 1,0-3 0,0 5-41,-2 6 0,-1 3-1153,1-9 1,-1 3 1279,-1-3 28,-1 8 72,-2 10 83,-1 5 336,-1 10-442,-3 9 1597,1 10-1664,-3 13 6,-1 6 3403,-2 10-3409,-1 9-17,3-4 1,1 3-603,2-9 0,0 2 587,0 8 1,1 5-1,0 0-1107,3-3 0,1-1 0,1 1 941,1 1 0,0 0 1,1 0-173,1 1 0,1-1 1,2-1-1954,4 6 1,3-1 2311,-2-13 0,0 1 0,0-4 0,-1-5 0,-1-3 0,1 0 0,0-1 0</inkml:trace>
  <inkml:trace contextRef="#ctx0" brushRef="#br0" timeOffset="1930">7743 1312 25831,'53'4'-261,"-7"9"-4843,-32 30 5063,1 3 22,0 4 122,2 1-95,0 0 687,1-2-736,2-2 53,-7-17 1,1-1 20,7 12 2,3 5-10,-9-24-10,-4-6 2423,-3-6-2356,-2-5 1610,2-9-1140,-2-6 367,4-10-544,0-4-552,1-6 521,0-3-20,0-5-46,0-2-185,-4 9 0,0-1-334,4-16-412,-3 16 1,-1 0 479,3-9-110,5-10 123,-4 15 27,3-4-217,-3 14-12,-3 10-59,2 1 27,-2 10 377,0 3-624,1 1 929,1 4-1324,2 2-101,2 4-420,0 4-4776,8 11 6333,-4-1 0,-3-4 0,-6-8 0</inkml:trace>
  <inkml:trace contextRef="#ctx0" brushRef="#br0" timeOffset="2241">8937 1268 14785,'0'-5'4896,"0"1"-416,0 4-4457,-50-34-7,37 32 7,-38-23 132,50 42-144,0 2-5,1 3-12,3 2 6,1 2 0,3 2 0,3 1 6,2 2 0,3 1-202,3 0 196,5 1-6,3-1-1010,4 0 1016,3-1-6,1-1 1,13 8-29,-14-11 0,5 4-16,-22-14-90,-6 3-174,-15-4-44,-5-1-208,-11-7-279,-2-6-321,-3 0-3169,-19-7 347,7 0 3296,-17-6 1,34 6-1,-1-1 1</inkml:trace>
  <inkml:trace contextRef="#ctx0" brushRef="#br0" timeOffset="2392">8700 1421 11788,'0'-5'6928,"0"1"-2205,0 4-4527,29-23-34,-19 26-61,21-13-23,-27 34-22,-2 3-28,-1 5-39,0 2-73,-3 4-162,-1 3-376,-2 4 622,0-4 0,1-2 0,-1-3 0,-1 18 0</inkml:trace>
  <inkml:trace contextRef="#ctx0" brushRef="#br0" timeOffset="3166">11021 1626 27389,'9'-56'594,"-1"0"1,-3 11 0,-3-3-1,-1 7-4377,-6-15 3611,0 16 1,-2 3-63,-8 4 815,-2 7-742,-2 3 303,-9 4-981,6 8 746,-7 2-60,9 10 214,-2 6 656,0 6-278,-1 6-63,-10 22-1551,10-5 1252,-5 17-102,12-10 44,4 1-84,7-11 1,2-1-199,-1 18-74,9 13 618,5-24-570,8-4-36,4-4 67,4-7 102,1-5 89,1-6 125,-2-6 78,-3-5 96,-3-7 178,-2-5 1620,-3-7-1603,-2-5 926,-2-3-1086,-1-17-198,-5 8-62,1-10-768,-5 13 479,1 1-91,-2 1-159,0 3 398,0-3 68,0 10-7,0 1 3,-1 11 81,0 4 6,0 2 0,-2 6 573,1 5-556,-7 23-23,3 1 6,-4 19-2869,3-3 2852,1 7-3,3-24 1,0 0-1176,1 4 1,0 1 1171,1 3 1,0 2-18,0 3 1,1 2-788,2 2 1,0 2 767,1 3 0,2 0-549,2 4 0,1-1 521,2 3 0,1 1-33,-3-21 1,0 1-1,1 0 4,0-1 0,1 1 0,-1 0 87,5 19 1,0 0-197,0-1 1,-2-1 24,-1-4 1,-2-2 62,-1-3 0,-2-2 66,-1-7 1,-3-1 352,-6 1 0,-3-3-260,-8 8 11,-14-3-16,0-33-6,-1-7 0,-1-13-29,3-10 24,0-12-554,2-11 537,2-9-9,12 21 0,1-1 341,0-2 0,0-2-346,1-3 0,0-1-6,2-2 0,0-3-39,2 3 1,1-3 0,1-1-94,1-2 1,2 0-1,0-1 50,0 1 0,1 0 1,2 1-533,2-18 1,2 4-757,2 20 1,1 3-3053,0 5 0,-1 2 4436,9-20 0,-8 25 0,-4 12 0</inkml:trace>
  <inkml:trace contextRef="#ctx0" brushRef="#br0" timeOffset="3876">11619 1769 25567,'-20'-46'74,"-1"0"1,2 3 0,7 4-30,20 6-11,2-5-855,1-4 838,1-3-765,1-7 765,0-4-645,-6 24 1,0 0 638,0-2 1,0 0-15,0-3 0,0 0 6,0 0 0,0-1-1,0 0 1,0 1 3,-2 2 0,0 0-328,0 2 1,0 2 366,0-24 22,-2 7-1047,-2 7 1092,-2 8-1447,-2 4 1442,-2 8 670,0 5-721,0 5 472,0 4-539,2 3 1441,0 2-1453,-1 13 3415,-1 4-3420,-5 34 34,1-6-1702,3-9 0,0 1 1713,-3 26-17,5-26 0,0 0-392,0 3 0,1-1 392,1 3 0,0-1 0,0 0 0,2-1 0,0 1 0,2-2-709,1-1 0,2-1 709,1-1 0,1-1 0,2-2 0,2 0-1552,14 25 1530,5-5-18,3-6 1358,4-7-1379,1-7 5,1-6 11,-1-7 6,-1-7 16,-1-5 1,-1-6 584,12-16-573,-13 0 1361,9-13-1350,-16 4-11,-3-3 22,3-16-22,-3-1 22,-3-1 2425,-7 7-2397,-7 16-11,-3 4 23,-2 4-1,-2 3 317,-2 5-339,-2 2-17,-2 3 0,-5 3 6,-1 4 22,-3 3-28,-2 6 17,-9 12 1,7-3-18,-4 9 276,11-8-259,1 17 786,6-14-819,3 11 5,7-21 0,4-1-6,6-3 6,4-1 6,5-4-6,4-2 0,5-3-700,2-1 700,0-3-3155,-2-4 3155,-1-3-1419,-6-4 1419,-3-3-395,-5-2 412,-3-1 326,-4-2-349,-5-1 17,-1 0 17,-4 0 0,-1-1 28,-4 1 2407,-9-7-2407,-8 0-1029,-2 3 1001,-4 4-11,7 11 556,-2 1-557,-9 1-10,7 5-17,-4 0-2269,9 3 2269,3 3-62,-6 6-16,8 2-68,-5 7 2151,8-2-2459,1 3-303,3 0-441,4 2-909,0 0-2861,6 1 4979,4 2 0,-3-12 0,2 0 0</inkml:trace>
  <inkml:trace contextRef="#ctx0" brushRef="#br0" timeOffset="4382">12841 901 18516,'-3'-45'685,"0"0"0,0 5 0,1 7 1026,0 13-1386,1 6-118,0 4-95,0 5 952,1 2-1047,0 11 570,2 2-570,2 12-1809,1 4 1803,2 9 0,0 6 208,0 9-208,-2 7 0,-1 4-5,-2-29 0,-1 0-6,0 1 0,0 0 5,-1 0 1,1 1-826,0 13 0,0-1 820,0-10 0,0-2 0,0 10 0,1-2 12,0 10-12,0-7 28,-1-7-1691,-1-7 1675,-2-8 1683,-5-5-1599,-4-12-46,0-6-22,-1-11 129,-1-16-140,2 1 11,-2-11 50,-1-6 40,3-4-635,2 1 578,4 4-16,4 15 2251,5 2-2273,1 2-23,5 2 11,4 3-11,2 2-2274,4 2 2280,2 4 2256,16-1-2256,8 7-12,3 0 1,0 9 16,-11 3-11,-1 6-11,1 3 11,-1 2-23,11 17 12,-7 3-6,-4 2-474,-15 7 435,-19-22 39,-9 7-16,-11-13-1,-6-3 28,-7-1-61,-5-2-34,-4-2-218,-23-2-509,13-5 576,-14-2-56,23-6-107,4-2-701,-1-10-368,13 3-1294,3-8-7053,16-1 8370,6 7 1,1-1-1,0 11 1</inkml:trace>
  <inkml:trace contextRef="#ctx0" brushRef="#br0" timeOffset="5024">13851 1252 25528,'-32'-12'138,"-1"0"0,-2 2 0,3 8-82,6 16-5660,-7 6 5649,11-4 936,-2 12-964,8-6 913,-1 9-919,9 3-11,7 10 0,4-8-168,8 2 162,3-24 3099,9 0-3081,-4-7 66,10-3 557,-12-10-618,3-4-34,-6-4 22,-1-4 7,-1-2 44,1-13-28,-4 5 5,0-10 6,-6 11 23,-1-1-3119,0 1 3135,-2 2 1,2 2 19,-2 2 9,0 3 10,0 4-10,0 4-12,0 3-22,0 3-34,0 0 3369,0 4-3392,-1 9 10,1 1 2,-1 22-22,2-7-593,2 12 598,2-8 6,5 3 0,6 0-11,5 1-198,0-9 1,5 0 188,15 5 0,4-1-1212,-9-4 0,0-2 1215,10 2 0,-1-6-11,-1-6 139,-2-6-128,-5-5 5,-5-6 18,-2-5-2324,-5-6 2318,-3-6 83,-2-3-61,-4-4-17,2-24-16,-6 8 347,-5 12 1,-1 1-365,1-20-6,-1-6 6,0-5-3,-3 29 0,0-2 11,0-1 0,1-2 6,-1 0 0,1-1-837,-1-1 0,-1-1 848,1 3 0,0-1-6,-2 1 1,0 1 880,0 4 0,-1-1-858,-3-16 0,-2 1 14,-1-7 47,0 18 0,-1 2 14,-4 8 920,3 14-986,-1 2 3304,5 12-3328,0 6-16,0 5-16,-2 10-7,0 9-171,0 10 211,2 10-521,2-4 0,2 6 511,2-10 1,2 2-1,0 0-967,-1 2 0,0 1 0,2 0 945,1 3 0,1 0 0,2 2-155,2 8 0,1 2 0,0-3-775,-3-9 0,0-2 0,1 2 328,0-1 1,0 3 0,1 0 0,-1-2 506,1 9 1,1-2-1,-2-5 1,-1-6 0,-1-3-1,1 0 1,-1 1 0</inkml:trace>
  <inkml:trace contextRef="#ctx0" brushRef="#br0" timeOffset="6677">2277 2520 24370,'62'3'931,"0"-4"-485,-10-6 474,7-2-592,-27 4 0,2-1-2248,3 1 1,1 0 2019,2-1 0,4 0 28,0 0 1,4-1 0,1 1-118,8 0 1,1-1 0,1 1 1086,1-1 1,1 0 0,0 1-929,1-1 0,0 1 1,2 0-81,-10 2 1,2 0-1,0 0 1,-3 0-28,6-1 0,-2 1 0,3-1-733,-2 1 0,4 0 0,-1 1 0,-3-1 1815,3 1 0,-2 0 0,-1 0-1011,3 0 0,1 0 0,0 1-86,-14 0 1,0 0 0,0 1 0,1-1-25,1 1 0,0-1 0,0 1 0,0-1-6,2 1 0,-1 0 0,1 0 0,0 0 4,1 0 1,0 0 0,1 1 0,0-1 2,0 0 0,1 1 0,0-1 0,1 1 3,-1 0 0,0 0 1,2-1-1,3 1 0,-6 0 0,3 0 0,3 0 0,-1 0 1,0 0-1,-3 0-15,0 0 1,-3 0-1,0 1 1,0-1 0,4 1-7,1-1 1,3 1 0,1-1 0,1 1 0,-3-1-1,-2 1-1,-3 0 0,-3 0 0,-1 1 0,-1 0 0,2-1 0,0 1 0,-1-1 0,1 0 1,1 1-1,4 0-6,-5 0 0,3 1 1,3-1-1,0 1 1,0 0-1,-2-1 1,-2 1-11,8 0 1,-2 0 0,-1 0-1,1 0 1,3 0 4,-9 0 1,4 0 0,1 1 0,0-1 0,-1 0 0,-1 1 0,-3-1-4,4 1 0,-3-1 1,-1 1-1,1 0 1,4 0 11,-4-1 0,3 1 1,2 0-1,0 0 1,1 0-1,-2 0 1,-3 0-4,9 0 0,-2 1 0,-2-1 0,2 0 0,2 0 5,-9 0 1,4-1 0,0 1 0,1 0-1,0 0 1,-3 0 0,-3-1 8,5 0 0,-5 1 0,-1-2 0,2 1 0,3 0 13,-4-1 0,2 0 1,3 0-1,0 0 0,0 0 1,-2-1-1,-2 1 14,8 0 0,-2-1 1,-2 0-1,1 0 0,3 0-13,-9 0 1,3 0-1,1-1 1,1 1-1,-1-1 1,-2 0-1,-3 0 34,4-1 0,-2 0 0,-2-1 0,-1 1 1,2-1 6,-1 0 1,1-1 0,0 1 0,-1-1 0,0 0-1,1-1 1,-1 1 0,0-1 0,0 0 0,0-1-850,-1 1 1,-1 0 0,1-1 0,0 0 0,4-1 813,-6 1 0,3-1 0,1 0 0,2-1 0,-1 1 0,-2-1 0,-2 1 784,8-1 0,-3 0 0,-1 0 0,1 0 1,2 0-1384,1-1 0,3 0 0,1 0 0,0-1 0,-2 1 0,-4 1 639,8-2 1,-3 0 0,-2 1 0,0 0-22,1 0 0,-1 0 0,0 0 0,0 0-15,-1 1 1,-2 0-1,2 0 1,2-1 411,-10 2 0,2 0 0,1 0 0,1 0 0,0 0 1,0 0-452,-1 1 0,0-1 0,1 1 0,-1-1 0,1 1 0,-1 0 0,-1 0 0,0 0 0,0-1 0,0 1 0,0 0 0,1 1 0,4-1 0,2 0 0,0 1 0,-1-1 0,-1 1 0,-3 1 0,0 0 0,-3 0 0,-1 0 0,0 1 0,0-1-39,0 1 0,-1 0 0,0 0 0,0 0 0,0 0 41,11 1 1,1-1 0,-4 1 0,-9 1 0,-5 0 0,-6 0 0,-1 0 0,1 0 0</inkml:trace>
  <inkml:trace contextRef="#ctx0" brushRef="#br0" timeOffset="11306">3935 6522 12634,'35'2'751,"3"-1"-485,-3-1 0,2-1-4466,25-1 4320,-18 1 1,2 0-4,-10 0 1,1 0-758,24-1 1,2 1 734,-11 1 0,0-1-257,-5 1 1,2-1 0,-1 0 236,9 1 1,-1 0-564,4-1 1,0 0 544,-18 1 1,0-1 0,3 0-38,3 1 0,4-1 0,0 0 1,-2 0 29,5 0 0,-3 0 1,3 0-18,-1-1 1,3 1-1,-1 0 1,-2 0 14,-1 0 1,-2 0 0,6 0 31,-9 0 0,6 0 0,3 0 1,1 0-1,-2 0 0,-5 0-37,5 0 1,-5 0-1,0 0 1,5 0-19,-3 0 0,5-1 0,1 1 1,1 0-1,-3 0 0,-6 0 23,16 0 1,-6 0 0,0-1-19,-12 1 1,-1 0 0,1 0 0,0 0-8,1 0 1,-1 0 0,1 0 0,1 0-5,0 0 1,1 0 0,-1 0-1,1 0-2,1 0 0,0-1 0,0 1 0,0 0-6,2 0 0,-1-1 0,1 1 0,0-1 1,1 0 1,0 1 0,0-1 0,0 0-1,1 1 1,0-1 0,0 0-1,0 0-1,1 0 0,1 0 1,-1 0-1,0 0 8,1 0 1,0 0 0,0 0-1,0 0-4,0-1 1,1 1-1,-1 0 1,1 0-4,0-1 1,0 1 0,-1-1-1,1 1-1,0-1 0,1 1 1,-1-1-1,0 1-4,0-1 0,0 1 0,0-1 0,0 0 0,1 1 0,-1-1 0,0 0 0,0 0-3,0 0 0,0 0 1,-1 1-1,1-1-7,0 0 0,-1 0 1,1 0-1,-1 0-3,0 0 0,0 0 1,0 0-1,0 0-1,-1 0 0,1 0 0,-1 0 0,0 0-2,-1 1 1,0-1 0,0 0 0,0 0-2,-1 1 0,0-1 0,-1 0 1,1 1-3,-2-1 1,1 0 0,-1 1 0,0-1-23,-2 0 0,1 1 1,-1-1-1,1 0-10,-3 1 1,1-1-1,-1 1 1,0-1-74,-1 1 1,0-1 0,0 1 0,-1-1-215,15 0 1,-1 1 0,0-1-477,-3 0 1,1 0-1,0 0 911,4 0 0,2 0 0,-7 0 1,-8 1-1,-4-1 0,-2 1 1,0 0-1</inkml:trace>
  <inkml:trace contextRef="#ctx0" brushRef="#br0" timeOffset="12301">3790 6683 13267,'-10'-43'477,"0"0"1,1 4 0,2 7 1835,5 16-1754,1 5 412,0 0-484,1 6-90,0 2-214,0 2 682,5 3-784,0 3-80,5 4-61,0 2-58,1 4-77,1 2-17,0 4 32,0 3 12,-1 4 279,3 20-2724,-5-7 2846,1 17-26,-6-25 1,-2 3-1166,-1 18 1,0 1 1187,0-10 0,0 2-82,-1 0 0,-1 3 0,1-5-601,0-9 1,-1-1 600,1 13 1,0-1-430,-1-11 0,0-2 379,1 1 0,0 2-23,0 0 1,0 1-36,-1 1 1,1 0-75,0 2 0,0 0-4,-1 2 0,1 0-60,-1 2 1,0-1-3,0 2 0,0 0 5,0 0 1,0 3 67,-1-3 0,1 4 0,-1-2-56,0 9 1,0 0-54,1-7 1,-1 3 0,0-2 114,0 5 0,0-2-13,0 2 1,0 0 507,0 1 1,0 0-426,0-1 1,0 1 74,1 0 1,0 0-59,-1 1 1,1-1 59,1 0 1,-1 2-3,1-4 0,0 3 0,0-2-201,0-12 1,1-2 0,0 2 146,0 12 0,0 1 0,1-2 19,1 2 0,2 0-34,-1-4 1,2 3-1,-1-2 3,2 8 1,0 1-23,-1-9 0,1 2 1,0-3-112,0 4 1,1-3 67,0 1 1,0 0 1,0 0 0,1-1-8,-1-1 1,0 0-57,1-1 1,-1 1 70,1-1 0,-1 0-4,0 0 0,0 0 324,0-1 0,0 1-328,-1-5 1,1 3 0,-1-3-7,2 7 0,0-1-6,-1-8 1,0 2-1,0-3-32,0 2 0,1-2-29,0-1 1,0 1-53,0-2 1,1 1-72,0-2 0,0 1-148,-1-2 1,1 0-450,1-1 0,0 0-900,-1-2 1,1 1 1670,2 2 1,0-3 0,0 4 0,0-5 0</inkml:trace>
  <inkml:trace contextRef="#ctx0" brushRef="#br0" timeOffset="13345">12875 6243 22050,'23'-30'1088,"-3"9"-1202,-15 38-1033,1 2 1180,1 16-360,-2-6 129,1 13 53,-3-9-48,2 3-299,0 4-219,1 3 857,-1 3-261,1 4 189,-1 4 18,-1 4 1,-2 4-49,-1-30 0,0 2 51,-1 15 1,0 1-14,-1-10 0,-1-1 13,0 12 0,-1 2 49,-2 2 0,-1-1-1335,1-12 1,-1 1 1305,-1 14 0,-1 0-2,2-15 0,0-2-84,-1 2 0,0 1-15,0 0 1,0 1-41,0 0 0,0 2 28,-1-4 0,1 3 1,-1-1-1097,0 7 0,0 0 1057,0-7 0,0 2 1,1-3-32,-1 4 1,1 0-376,0-1 0,0 2 0,1-2 438,-2 9 1,1-1-256,1-7 1,0 3 0,0-3 286,0 4 0,1-2 38,1 1 0,0 0-30,0-1 0,0 1-33,2-1 0,-1 1 13,1 0 0,0 0-13,0 0 0,1 1-2,0-2 0,0 3 90,0-4 0,0 3 0,1-2-93,-1 7 0,1 0 130,-1-8 0,1 2 0,-1-3-139,1 4 0,-1-3-76,0 1 0,0 0 102,0 0 0,1-1 435,-1 2 1,0-1-440,0-1 1,0 1 225,1-1 0,-1 1-230,0-2 0,0 1-11,0-2 1,0 2-25,-1-6 1,0 3-1,0-2-44,0 7 1,-1 0-21,0-8 1,-1 1-1,1-2-225,-2 3 0,0-1-666,-1-1 1,-1 2 988,-2 4 1,1-3 0,-1 5-1,-1-4 1</inkml:trace>
  <inkml:trace contextRef="#ctx0" brushRef="#br0" timeOffset="14487">4436 12108 20636,'-45'-17'40,"0"0"0,-6-1 1,6 3-335,18 6-4852,-13-2 5465,22 6 1499,1 0-1461,3 2-11,2 0-610,3 0 1268,4 1-1045,2 1-385,5-1 1589,4 2 2617,6 0-3333,4 0-108,7 0 18,5 0 47,6 0-3339,6 0 3573,7 0-1027,-9-1 1,3 0-30,7 0 0,2-1 396,0 1 0,1-1-57,0 0 0,2 1-19,5-1 1,-1 0 24,-9 0 0,0-1 34,-6 1 1,2 0 0,-1 0-12,8 0 1,-1-1-1001,4 0 0,1 0 990,3 0 0,0 0-379,2 0 0,4-1 451,-18 1 1,4 1 0,0-1 0,-2 0-1,4 0 1,-2 0-1,2 0 0,-1 0 1,2 0 0,0 0 0,-2 0-1,1 0 0,-3 0 1,0 0 3,2 0 0,0 0 1,0 0-319,0-1 0,1 1 0,0 0 268,0-1 1,0 1 0,1-1 0,0 0 0,-1 0 0,2 1-3,-2-1 1,0 0 0,4 0-56,0 0 1,3 0-1,2 0 1,0 0 70,-11 0 0,1 1 0,1-1 0,0 1 0,3-1 28,-1 1 0,3-1 1,1 0-1,0 0 0,-1 0 1,-2 1-69,1-1 0,-2 1 0,-1 0 0,0 0 0,0-1 27,11 0 1,1 0 0,-2 0 0,-3 0-21,2 0 1,-4 0 0,0 0 8,2 0 0,-1 0 0,0 0 1,1-1 0,0 1 0,0 0 2,0-1 0,-1 1 0,1 0-56,0 0 1,-1-1 0,1 1 67,-2-1 0,0 1 0,4-1 34,-14 1 0,4 0 1,1 0-1,-1-1 0,-3 1-21,0 0 0,-2 0 0,0 0 1,2 0-7,12-1 0,3-1 0,0 1 1,-5 0-12,-1 0 1,-4 0-1,0 0 4,1 0 0,-1 0 0,1 0-3,-2 0 1,0 0-1,0 0 129,-2 0 1,1 0 0,-1-1-128,-1 1 1,0 0 0,-1 0 101,-2 0 0,0 0 0,3-1-67,-3 1 1,3-1-1,1 0 1,-4 1-79,3-1 0,-3 1 0,1-1 67,12-1 0,2 0 0,-1-1-64,-4 1 1,-1 0 0,-2 0-65,8-1 1,0 1-10,-11 0 0,3 0 0,-4 0 74,3 1 1,-4-1-10,-1 1 0,2 0 85,-7 1 0,2-1 0,-2 1 69,6-1 1,-1 0-1,11-1 0,-1 0 1,-21 3 0,-2-1-76,-2 2 0,-2-1 167,28-3-293,-7 1 0,-7 1 935,-7 2-961,-6 0 1003,-8 2-1023,-2 0 133,-11 1-7,-1 0 1758,-7 0-1295,-2 0 2497,1 0-2485,1 0 1202,0 1-1319,2 0 29,1-1 21,2 2-149,0-2-215,1 0-20,0 0-78,0 0 6,-1 0 121,0 0 17,-1-1-13,-1-1 128,-1 1-126,0-2 84,-2 2 29,-1-1-3424,-2 1 0,0 0 0</inkml:trace>
  <inkml:trace contextRef="#ctx0" brushRef="#br0" timeOffset="15414">7505 9530 15528,'11'-41'699,"0"-1"1,-2 5 0,0 9-371,-4 19 68,-2 5 85,-1 5-46,-1 4 32,0 6 16,-1 7-87,0 8-21,0 8-70,1 8-120,-1-5 0,0 3-707,0-7 0,-1 1 541,1 13 1,-1 1 13,0-11 0,-1 2-3,0 24 1,-1 1-1260,1-12 0,0 0 1211,0-5 1,0 3 0,1-3-14,-1 8 1,1-1 27,0 2 0,1 0-9,-1 2 0,1 0-7,0 1 1,1-1-9,0 1 0,1 0-8,1-1 1,1 1-956,0-1 1,2-1 945,0-1 0,1 0-1,0-2 0,1 0-14,1-5 1,1 2-164,1-9 0,0 2 0,1-3 116,2 5 0,0-2-613,5 12 0,1-4 525,-6-19 0,0-4-505,14 26-417,0-8-6838,-4-11 8068,-4-9 1,-9-13 0,-5-7 0</inkml:trace>
  <inkml:trace contextRef="#ctx0" brushRef="#br0" timeOffset="16112">7454 9335 13211,'0'-5'-118,"-1"2"393,1 3-74,70-48-1543,-37 34 1487,12-12 1,1 3 619,-7 18-530,5 1-569,4 0 552,3-1 1,5 1-18,2 1-26,3 0-1954,2 0 1829,-32 2 1,2 0-4,0 0 1,0 0-6,-1 0 0,3 0 39,16 0 1,1 0-952,-11 0 1,0 0 908,14 0 0,0-1 0,-14 1 1,-2 0-467,3 1 1,0-1 468,-1 0 0,1 0-520,0 1 0,0-1 534,0 0 0,0 1 281,-1-1 1,0 0-279,-1 0 0,0 0 16,0 0 1,-1 0 2,-1-1 1,0 1 10,-1 0 1,0 0 2,-2 0 1,0-1 400,-1 1 0,-1 0-418,-1 0 1,-1 0 59,28 0 797,-4 0-828,-21 0 0,-1 0-26,13 1 6,7-1 403,-24 1-420,-5 0 1,-3 0 1178,1 0-1190,-8 0 243,3 1-265,-8 0 3386,0 2-3398,-1 0 6,1 2 6,0 1 5,1 1 34,5 6 39,3 6-39,1 1 16,-2 2 1,-5-3-6,-1 0 28,-1 4 11,0 1 0,-1 3 23,0 3-17,-1 1 0,-1 5 5,0 2 6,-2 4-460,-2-9 0,-1 1 455,1 20-77,-1-17 1,-1 0-1784,-1 19 1859,0 5-84,0-28 1,0 0 2,0 2 0,0 2-14,0 1 1,0 0-1,0 3 0,0 1 18,0 1 0,0 1 0,0 1 1,0 1-7,0 0 1,0 1-15,0 0 1,0 0 2,1-1 0,0 2-5,1-4 1,-1 2 0,1-1-3,1 6 1,1 1-18,-2-8 0,1 1 1,0-2-17,1 4 1,0-2-1,0 0 0,1-1-3,-1 0 0,1-1 0,-1-2 0,1 0 0,-1-2 0,1-1 0,-1-1 0,1-1-323,-1-1 0,0-1 316,0 0 0,0-2-15,3 30-68,-3-21 1,0 0-121,0 17 6,-1-22 1,-1-1-1152,0 9 1359,0 0 0,-1-22 1,0-2-1</inkml:trace>
  <inkml:trace contextRef="#ctx0" brushRef="#br0" timeOffset="21283">11472 4444 19083,'7'6'673,"-1"6"-823,-7 21 886,-3 22-396,0-7-430,0-15 0,0 1 355,-2 21-1672,-1 7 1418,3-29 1,0 1 91,1 2 0,-1 1 35,1 1 1,0 3-1256,0 20 1,1 2 1125,0-13 1,1 0-7,0-7 1,0 3 0,0-3-385,1 5 0,0-2 374,-1 1 1,2 0-7,-1 0 1,1 0-7,0 1 0,1-1-6,0 0 1,1-1-16,-1 1 0,1-1-808,1-1 0,0-1 761,0 0 0,0-1 7,1-2 0,0 0-128,0-3 1,0-1-149,0-2 1,0-1-1158,5 27-2018,-1-6 3523,0-1 0,-5-26 0,1-3 0</inkml:trace>
  <inkml:trace contextRef="#ctx0" brushRef="#br0" timeOffset="22369">11478 4296 18928,'-21'-9'-924,"3"2"662,18 7 832,-1 0 234,0 3-763,-1-1 158,0 3-206,1-3 21,0 3 35,1-2 49,0 0-328,1 0-446,2-2 744,3 1 69,3-1 188,3-1-43,3 0 161,5 0-52,3-1 260,31-4 107,-18 0-310,25-3-124,-26 4-165,1-2-8,1 1-52,1-1 23,2 1-251,0-1 161,2 0-662,2 0 608,16-3-1016,-15 3 1064,12-3 337,-23 2 122,10-3 17,-16 3 436,9-4-210,-23 5 384,1-3-327,-12 5 434,0-3-1428,-3 3 757,0 0-1208,0 2-270,-1 0-229,0 1 361,-1 0 113,1 1 663,0 0 289,-2 3 418,2 0-209,-3 4 284,2 7-184,0-3-519,0 7-155,2-6-3869,0 2 3402,0 1 42,0 11 176,1-5 11,1 9 235,1-6-30,1 3-2280,1 2 2372,2 3-57,-1 1 1860,2 3-1902,1 0-11,1 3 40,1-1-8,0 2 100,-2-9 0,-1 0-88,5 18 73,-5-16 1,0 0 23,1 14 19,0 1 43,-2-1 31,-1 1 30,-3-14 1,-2 1 87,2 20-873,-2-20 1,0 0 900,-1 15-7,-2-1-126,-1 0 105,-1-2 1,-1-1-17,-1 0 1761,0 0-1840,3-13 0,-1 0 21,0 18-79,1-18 0,0 0 8,1 0 0,1-2-772,0 18 718,0 13-13,1-19 1505,0 16-1529,0-14 29,0-8 1,0 0-30,1 3 16,1 24-13,-1-31-11,1 7 18,-1-15 200,-1-1-169,1 8-17,-1-8 9,0 5 597,-1-4-747,0-6-314,0 4-9367,-1-4 9048,1-7 0,-1-1 0,2-8 0</inkml:trace>
  <inkml:trace contextRef="#ctx0" brushRef="#br0" timeOffset="25649">12052 4043 16434,'-31'-2'691,"9"0"512,33 6-1397,10 2 157,-2-2 100,9 2-13,-5-4-3576,1 2 3589,2-1-368,2 0 307,3 0 511,18 1-339,-9-1-43,13 2-307,7-1 258,-10 0 927,-16-2 0,0-1-928,17 2-7,4-2 6,0 1-12,3-1-22,-16 0 0,1 0-7,-10-1 0,0 1-9,9-1 0,2 1 9,-2-1 0,-2 0-114,21 0 34,-22 1 1,-2-2 1470,11 1-1518,-2 0-2833,-2-1 2828,-2 0-1258,1-2 1283,-2 0 129,2 0 1,-3-1 8,1 1-144,-1 0 147,-1-1 59,-2 0-65,-3 0-13,-3 0 9,-4 0 50,-4 1 194,-1-2-19,-9 3 127,0-4-147,-8 4 2105,0-3-2394,-2 1 2235,1 0-2254,0 1 45,4-1 104,-2 1 1129,4 0-1255,-3 1 22,1 1 39,0-1 228,-1 0-212,0 0 29,-1 1-291,-1 0 54,-1 1-87,-2 0 201,0 0 99,-1 0-170,0 2-635,-1 0 74,0 3 198,0 3-150,0-1 147,0 2-124,0-1 139,0 1 11,0 1 713,3 7-287,0-2-35,1 5 2,0-5 44,0 10-3222,2 15 3237,-1-6 8,0 7 84,-3-17 263,-1 13-2362,0-7 2252,1 11-1498,-1-11 1446,0 2 1505,1-1-1533,0 0-1537,1 1 1472,0 0 678,1 1-747,-1 1 1354,4 17-1405,-1-10 4,1 14 4,-1-16-387,1 1 412,0 1 2114,1 1-2080,-4-11 0,1 1-6,3 17 445,-3-17 1,-1 2-430,0-1 0,1 1 13,-2 3 0,1 0 13,1 10 0,0 1-35,-2-11 0,0-1 11,-1-1 0,1-2-1902,-1 15 1978,0 1 4,-1 1-776,0 0 757,1 1-159,-1 1 134,0 0-13,1 2-35,0-15 0,-1 1 1,2 22-31,-2-22 0,1 0 30,0 1 0,-1-2-9,2 20-26,-2-20 1,1 0 31,0 14 3,-1 1 37,0 1-24,-1-15 0,0 1-790,0 23 814,0-22 0,0-1 122,-2 18 122,0 0 10,-1 1-6,-1-1-101,1-1-174,0-17 0,0 0 12,0 22-94,0-24 1,1 2 829,1 1 0,0-2-969,-1 23 43,2-22 0,-1 1-130,1 15 85,0 2 135,0 0 93,0 1-65,0-17 0,1-1-7,-1-9 0,0 0 11,0 8 0,0 1 22,0-1 1,0-1-11,0 22 295,0-21 1,0-1-406,0 15 24,-1 1-1646,0 0 1766,-1 0 5,2-17 1,-1 1 1013,0 21-1028,1 1 1,0 0-437,0 0 396,1-14 1,-1-1 6,1-11 1,0-3-20,0 18 8,0-17 0,0 0 1,-1 13 19,0 0 8,0 0-345,0 1 344,0-1 26,-2 1 1483,0-2-1489,0-12 0,0 1 37,-1 18-48,1-20 0,-1 1 10,2-1 0,-1-2-1,0 17-9,0 12 30,1-20-42,1 16-50,0-13 174,0 13-198,1-18 9,0 1-2,0-2 2,-1 1 46,0 16-1063,0-12 1146,0 12-11,0-16-349,0-1 348,0 0-267,0 0 281,0 0-2,0 0-17,0-1-50,0-2 583,0-1-599,0 27-1,0-22 1570,0 20-1575,0-29 5,0-1 1498,0-1-1509,0-2 18,0 1 598,0-3-598,0 0-12,0-1 16,-2 16 39,1-14-14,-2 12 62,-1-12 1381,-1-6-1281,0 4-5,1-9 38,1-1-1,0-2-15,0-1-50,1-3 54,0 2-138,0-3 48,0 1-57,1-3 9,-1-1 156,1 0 2,0 0 216,0-2-93,0 2-97,1-1-435,-2 0 512,0 1 30,0 0 49,-4 0-20,0 1-182,-12 1-95,-11 2 119,-3 0-724,-8 0 599,7 0-108,-3-1-206,-1 1 2,-2 1 17,-1 0 127,0 2 73,-3-1-11,-1 2 33,-3 1-15,-4 1-3,-4 2-34,25-6 1,-2 0-159,-20 6 0,-2 1-1159,9-3 0,-2 0 625,5 0 0,-3 0 0,1 0 366,-18 5 1,5 0 0,24-8 0,2 0 0,-1 0 0,-1 0 0</inkml:trace>
  <inkml:trace contextRef="#ctx0" brushRef="#br0" timeOffset="28673">11639 4114 15831,'-3'0'1825,"1"0"3665,2 0-5272,-53 2 26,37 0 194,-42 2-215,52-1 200,-1-1 7,2-1-61,2 1 196,1-2-177,1 2 39,0-2-142,10 2-354,-1 0-185,11-1 72,0 0 72,25-2-148,-4-1-1627,23-1 1958,-9-2-41,6 0 70,-29 2 1,2 0-11,14-1 1,2 0-37,-12 1 0,0 0-1428,11-1 1,-1 0 1395,-14 1 0,0 1-110,11-2 1,0 0-237,-11 2 1,-1-1 235,8-1 0,-1 1 239,10-1-20,-7 1-567,9-1 484,-25 2 971,2 0-1200,-36 2 2954,-5 2-3329,-30 3 209,6 0 109,-19 4-211,10-3 0,0 1 496,-15 2-4,12-1 0,1-1 58,-2 1 53,15-2 0,-1-1-2415,-15 4 2353,18-4 0,0 0 85,-7 2 19,2-1 266,-6 0 210,9-3-366,5 1-55,15-4-152,11-1-373,7-2 1352,6-3-901,7-2 75,8-2-23,9-3-314,12 0 1,6-1 1080,-17 5 0,1 0-1178,24-5 1,0 0-79,-20 7 1,-3 1-1146,3-1 0,0 2-3513,-3 0 1,-1 1 4506,24-3 0,-27 5 0,-14 0 0</inkml:trace>
  <inkml:trace contextRef="#ctx0" brushRef="#br0" timeOffset="40344">3261 5270 14367,'-4'-1'2130,"0"0"708,4 1-1934,11-12 142,-1 8-329,10-9 235,10 10-849,-4 1 108,10-2-3108,-7 1 3402,1 0-338,4 0-343,1 0 58,21-3-292,-10 2 440,-14 0 0,0 1 4,19-2-774,2 0 763,3-1 3,1 0 8,3 0-946,3 0 924,-32 2 1,2 1 11,8-1 0,4 0 0,-3 0-19,-1 0 1,1 0 191,1 0 1,4 0 0,-6 1-197,-3 0 0,-4 0-5,3 0 1,0 1-554,0-1 1,0 0 545,-1 1 1,2-1-11,14 0 1,1 0 2,-13 1 0,1 0-1,10 0 1,2 0 8,-1 1 1,-1-1-17,-10 2 1,-1-1 5,13 0 0,-1 0 0,-15 1 1,0-1-82,0 1 1,1-1 8,-1 1 0,0 0 4,1-1 0,-1 1 4,1-1 0,-1 1 7,0-1 1,1 1 8,-1-1 1,1 0 0,-2 1 1,3-1 13,15 0 0,1 0 63,-12 0 0,0 1 3,13-1 1,-1 0-4,-15 1 1,-2-1-2,0 1 0,1 0-164,0-1 1,-1 1 167,1 0 0,-1 0-441,1-1 1,-1 0 446,1 1 0,0 0-2,0 0 0,0 0 457,1 0 1,0 0-467,0 0 1,1 0 278,-1 0 0,2 0-271,15 0 1,4 0-169,1 1 1,1 0 68,0-1 1,-2 1 2,-3 1 1,-5-1-1,-16 1 1,0 0 16,14 0 0,0 0-10,-13 0 1,1 0 36,3 0 1,4 0 0,-5 0-319,-3-1 0,-2 0 365,12 0 1,1 1-532,0-1 1,-2 0 539,-10 0 0,0-1 0,12 1 1,0 0-245,-15-1 1,-1 1 249,1-1 0,-1 0-72,2 0 0,-1 1 0,-1-1 0,2 0-131,28 0 1,1 0 43,-24 0 1,1 0 46,8 0 0,4 0 0,-6 0-49,-13-1 1,-3 1-3,10 0 0,0-1 425,-4 0 0,-2 0-536,19 0 121,-22 1 0,1-1 33,28 0-13,2 0 42,-31 0 1,0 1-62,25-1 251,-15 1-123,0 0 455,21 0-597,-15 0-13,15 0 9,-20 0-1,-2 0-4,-2 0 2025,-1 1-2024,13 1 10,-14 0 523,9 1-437,-17-1-6,-2-1 12,-3 0-1,0-1 2597,8 0-2590,-7 0 1148,7 0-1052,12-3-45,-15 1 6,29-3-6,-28 2-11,10-1 6,-10 1-12,0 1 12,1 0 0,1-1-6,-2 2 11,-1-1-11,-2 0 0,9 1 0,-10-1-6,7 0 1,-12 1-12,7-1 17,-6 0 0,15 0-11,-14 0-12,8 0 1,-8 1-6,0-1 0,0 1 17,1 0-1,0 0-3385,0 1 3397,-1 0-6,-1 0-11,5 0 12,-9 0-6,2 0-1,-10 0 1,-1 0 3403,-3 1-3392,0 0 23,-1 0-7,0 0-4,1 0-1,4-1-6,5 0 1,-1 0 5,3 0-11,-4 0-5,2 0-1,0 0-11,1-1 17,-2 1 0,0 0 6,4 0-6,-6 0 11,6 0-11,-11 0 6,1 0 10,-6 0-1920,0 0 302,-6 3-1165,1-2 2767,-5 3 0,5-3 0,1-1 0</inkml:trace>
  <inkml:trace contextRef="#ctx0" brushRef="#br0" timeOffset="41303">3442 5129 21063,'14'-33'366,"-1"-1"1,0-12-238,-27 57 806,-6 8-378,2-1-143,-3 2-96,0 3 82,-14 16 42,7-8-71,-11 14 53,10-13-366,6-6 1,0 1-1573,-14 15 1538,12-15 0,-1 1 39,-11 11 13,-3 0 140,11-11 0,-2 1-1333,7-6 1,0-1 1306,-7 7 0,-1 1 8,-1 0 0,2-1-1001,7-8 1,1 1 986,-7 7 1,0-1-216,-8 9 329,2 1-318,-1-1-5,1 0-7,1-1-318,-2 1-1,0-1-333,0 2 32,0 1-5,-1-1 357,12-12 0,-1 1-343,-14 12 332,15-15 0,1 0 9,-9 7 8,1-2 622,1-2 6,0-1 1,3-1-3,-1-1-13,1 0 7,1-1-37,-10 10 21,9-9-317,-8 8 103,12-12-447,-1-1-25,2-1-34,1 1-55,1-2 1965,2-1-2796,-4 3-770,9-7-940,-1 0-4144,10-8 7079,3-1 1,2-2-1,0-1 1</inkml:trace>
  <inkml:trace contextRef="#ctx0" brushRef="#br0" timeOffset="42344">1568 6840 13288,'43'-14'833,"-4"2"-568,-16 8-128,3-1-48,3 0 23,18-2-49,-9 3-420,12-2 478,-13 2-680,1 2 588,3-2 262,2 1-267,1 0-1,3-1-2575,2 0 2583,2 0-10,2-1 0,2 0 4,3 1-108,2-1 123,-2 0 0,2 0-328,-20 2 0,0 0 299,21-2 0,-1 0-6,-26 3 0,-2 0-7,31-3-5,-1 2-9,-4 0-4,-1 1 10,-4 1-7,-1 0 3,-17 1 1,1 0-15,16 0 23,-18 0 0,0 0-2072,10 0 2069,1 1-5,0-1 1409,0 1-1439,1 0 2,0-1 26,-12 1 1,1-1-1751,19-1 1724,-18 1 1,0-2-143,16-1-89,1-3-887,3-1-1685,3-1-33,-5 1 2814,-7 0 1,-22 4 0,-11 0 0</inkml:trace>
  <inkml:trace contextRef="#ctx0" brushRef="#br0" timeOffset="43824">2615 5974 13086,'20'-5'964,"2"0"-699,7 1-91,4 0 371,28-4-3319,-11 2 2794,-16 1 0,3 1 25,3-1 0,-1 0 88,24-3-94,-5 0 0,0 0-6,-21 3 0,-1 0-1222,13-2 1,2 0 1166,-14 1 1,1 1 130,22-3 1,1 0-386,-14 2 1,4-1 311,-1 1 1,8-2-1,0 1 1,-6 0-21,8 0 1,-1 0-182,2-1 0,4 0 0,-6 1 174,-7 1 1,-4 0-2,2 1 0,1 0-80,-2 0 0,4-1 87,-7 2 1,6 0-1,1 0 1,-5 0-12,-3 0 0,-4 1 0,3-1-3,6 0 0,3 1 1,1-1-1,-7 1 4,11-1 0,-4 0-183,3 1 0,0 0 101,0 0 1,1 0 0,1 0 1,-1-1-12,1 2 1,-1-1 1,1 0 1,0 0-49,0 0 0,-1 1 61,0-1 0,1 0 6,-1 1 1,0-1-94,-2 1 0,3-1 179,-5 1 1,3 0-1,0-1 4,2 1 0,1 0 0,0 0-8,-1 0 1,1-1 0,-1 1-3,-2-1 1,-2 1 0,-2 0-82,5 0 1,-3-1 54,2 1 0,0 0-6,0 0 0,-1 0 0,1 0 1,-1 0 2,0 1 1,0-1-287,-1 0 1,0 1 285,0-1 1,0 1 4,0-1 1,-1 1-3,1 0 1,-1-1-92,0 1 1,0 0 113,-1 0 1,0 0 126,-1 1 1,0 0-131,-1-1 1,1 1 4,-5 0 0,2 0 0,-1 0 1,6 0 0,1 0-5,-8 0 1,1 0-1,-3 0 364,4 0 0,-3 0-362,0 0 1,2 1 16,5 0 0,6 1 0,-4 0-3,-2-1 0,-1 1 90,1 0 0,3 0 1,-6 0-88,-9-1 0,-3 0-9,1 0 1,-1 0-3,-2 1-1,2-1 15,13 0 1,1 0-24,-13 0 1,-1-1-1,11 1 0,-1 0 442,-16-1 0,0 0-431,10 1 1,1-1-3,20 0 455,-22 0 1,-2 0-462,12 0-1231,-3-1 1231,0 1 1125,-2-3-1125,0 1-5,1-3-1,-1 2 1,1-2-1,-12 1 1,1 0 0,17-3-307,-18 3 1,-1 0 306,11-3-18,-1 2 18,-1-1-12,-3 0 1,1-1 866,-3 2-878,1-1-14,-5 2 1,0-1 13,11 0 852,-10 1 0,-2 1-863,4 0-39,12 0 22,-12 1-6,8 1 394,-17 1-422,-3 0-38,-3 0-79,-4 0-62,-3 0 1379,-6 2-1317,-3-1 297,-3 2-611,-7-1 547,0 1-37,-11 1 0,9-2 0,-3 1 0</inkml:trace>
  <inkml:trace contextRef="#ctx0" brushRef="#br0" timeOffset="44926">2618 6302 13975,'-8'0'655,"2"0"-727,6 0-567,0 0 527,6-12 102,-4 9 178,5-9 33,-5 12 903,-2 0-976,-2 4 98,1-2 154,-3 3-122,2-2-48,0-1-36,0 1-165,1 3 23,1-2 122,3 4-751,0-5-267,3 2 387,1-1-26,1-1-85,2 1 449,2 0 106,4 0 178,2 0 491,5-1 181,3 1-256,5-2-76,6 1-199,24 0 30,-11-1-472,-16-1 0,1 0 264,3 1 0,-1 0 56,22 0-108,-21-1 0,3 0 4,0 0 1,3 0-7,3-1 0,4 0-803,-7 0 0,3 0 0,-2 0 784,12-1 1,-1 0 3,2 0 1,-3-1-8,-12 0 0,-2-1 27,1 1 0,1-1 10,0 0 0,1-1-4,1 1 1,1 0-11,-1-1 0,2 0 0,-1 0-1216,9 0 0,0 1 1189,-7-1 0,3 0 1,-4 0 4,7 1 0,-2 0-533,2-1 0,0 0 509,0 0 1,0 1-5,0-1 1,1 1 5,0-1 1,-1 1-4,1 0 0,0-1-3,-1 1 1,3 0-382,-5 1 0,3-1 0,-3 0 289,10 0 0,-1 0 31,-8 1 0,2-1 0,-3 0-29,4 1 0,-2 0-180,0 0 1,3-1 200,-4 1 1,3 0-1,-2-1 228,-10 2 0,-3-1 0,2 0-212,12-1 1,3 0 0,-4 1 65,7-1 0,-4 0 6,2 0 1,2 0-165,-4 1 0,4-1 1,-3 1 142,-12 1 0,-2-1 0,2 1-50,12-1 1,4 0-1,-4 0 148,5 1 1,-3-1-181,1 1 0,1 0-1,-2 0 1,1 0-6,-1-1 0,0 1-33,-2 0 0,3 1 69,-8-1 0,5 0 0,-1 0 2,2 0 1,1 0 0,-1 0 48,1 0 0,-1 0 0,-1 0 9,-3 0 0,0 0 0,-4 1 0,5-1 1,-3 0 105,2 1 1,-1-1-171,0 0 0,1-1 197,-1 2 1,0-1-262,0-1 0,-1 1 135,0 0 1,1 0 22,-6 0 1,3-1-1,3 1-165,-4 0 1,4 0-1,1 0 1,-3 0 86,8-1 1,-3 1 0,2 0 95,-8 0 1,1 0 0,-1 0-1,-5 0-51,8 0 1,-4 0-352,2 0 1,-1 0 429,-1-1 1,0 1-136,-1 0 1,0-1 189,-3 1 0,3-1-152,-6 1 1,4-1 0,-3 1 46,7-2 1,-1 1-63,-8 1 0,2-1 0,0 0 5,20-1 0,-3-1-23,-14 2 1,0-1-19,14 0 0,-1-1 11,-19 2 0,-1-1 2,-1 0 1,2 0 404,15-1 0,1 0-496,-15 1 1,0-1 64,12 0 0,-1 1-27,-17 0 1,-3 0-71,0 0 0,0 1-3390,6-1 1,-1 0 3543,11-1 0,-5 1 0,-33 2 0</inkml:trace>
  <inkml:trace contextRef="#ctx0" brushRef="#br0" timeOffset="45586">4850 5147 13734,'2'-8'3289,"-1"2"-2164,-1 6 2885,0 0-3824,7-3-25,-6 18-231,5 4-29,-8 23-746,0 4 695,1 5-297,1-13 0,1 2-624,3 22 35,0-21 1,1-1-3459,10 19 4485,-4-25 1,0-2 0,2 4 0,0-3 0</inkml:trace>
  <inkml:trace contextRef="#ctx0" brushRef="#br0" timeOffset="45865">7656 5100 17322,'-5'0'2599,"1"0"1490,4 0-4095,-30-3 29,22 9-12,-24 1-34,30 25-27,-1-3-725,1 10 562,1-6-207,1 1-1849,3 21-7562,4 4 8572,0-6 0,0-17 0,-5-27 0</inkml:trace>
  <inkml:trace contextRef="#ctx0" brushRef="#br0" timeOffset="46117">9248 5078 23730,'-1'46'-392,"-3"1"-28,-10-2-2214,3-11 1,-1 2 230,-6 22 2403,4-15 0,1-4 0,3-7 0,1-2 0</inkml:trace>
  <inkml:trace contextRef="#ctx0" brushRef="#br0" timeOffset="46532">6005 5874 18565,'7'-44'735,"1"0"1,-1 5 0,-1 5-170,-2 14-157,0 3-129,-2 5-123,1 2-78,0 3-40,0 3 34,7 5-45,-3 4-12,6 6 24,-2 18-74,1 16-1207,-1 5 1039,-3 10-280,-4-11-705,0 6-1849,2 4 2434,-3-23 0,1-2 1,0 3-1,1 0 0</inkml:trace>
  <inkml:trace contextRef="#ctx0" brushRef="#br0" timeOffset="46865">8520 5789 12309,'-4'-5'3803,"1"0"-2470,3 5 936,0 0-1412,-19-66-2231,13 42 1656,-5-15 1,1 2 1006,7 16-762,1 4-393,1 2-123,0 8-44,1 5-18,0 1 12,0 5 1659,0 3-1597,0 6-12,0 6-17,0 5-39,0 4-106,1 6-3566,1 4 2910,0 6 807,2 7 0,0-1 0,-1-9 0,0-3 0,1 0 0</inkml:trace>
  <inkml:trace contextRef="#ctx0" brushRef="#br0" timeOffset="47122">10382 5682 14625,'-13'30'-821,"-1"0"1,-8 27-2961,18-20-4856,-1 0 8944,2-4 0,0-15 1,2-8-1</inkml:trace>
  <inkml:trace contextRef="#ctx0" brushRef="#br0" timeOffset="47707">3850 5985 18767,'9'-48'1073,"-1"1"1,0 3-1,-2 10-557,-4 22-84,-2 3-393,0 5-50,0 14 5,0 4-33,0 16-516,0 26-952,1-4 960,1-9 0,-1-2 1,1-5-1,0 0 1</inkml:trace>
  <inkml:trace contextRef="#ctx0" brushRef="#br0" timeOffset="48783">5867 6315 21018,'-6'-63'-22,"7"25"320,9 58-415,5 11-163,-3-2-264,1 5-492,0 2-1120,1 4 2156,-2-5 0,-1-2 0,0-3 0,5 16 0</inkml:trace>
  <inkml:trace contextRef="#ctx0" brushRef="#br0" timeOffset="49032">7357 6196 15737,'4'-8'2621,"-1"1"-1567,-3 7 2754,0 0-7992,22-34 4217,-18 36 849,15-21-865,-24 46-73,-1 17-61,4-9-931,-1 11 224,3-12-1399,3 1-6520,-1-2 8743,3-3 0,-2-15 0,-1-5 0</inkml:trace>
  <inkml:trace contextRef="#ctx0" brushRef="#br0" timeOffset="49416">9816 6348 19339,'10'-41'604,"0"-1"1,-1 5 0,-2 6-235,-6 20 1436,0 2-1638,-1 4 481,0 2-638,0 2 275,0 5-303,0 4 17,-2 7-22,0 8-102,-3 5 789,0 7-1651,-1 6 986,-1-2 0,1-1 0,1-4 0,-4 20 0</inkml:trace>
  <inkml:trace contextRef="#ctx0" brushRef="#br0" timeOffset="58697">5111 9133 12746,'0'-10'2651,"0"2"-1600,0 8 87,0 0-4574,-7-65 4359,3 43 269,-1-17 1,-2 4-825,1 27 377,0 1-735,0 11 93,0 4-2,-1 7-56,-3 6-1,-3 8-32,-3 8 4,-1 8-2283,-1 10 2292,9-25 0,0 2-55,-4 21 1,1 3-14,3-12 0,0 2-62,1 5 0,1 6 1,1-1-312,3-9 1,1 0 0,1-1 211,0 1 1,0 0-1,2 1-560,2 10 1,2 1-1,1-5-1038,1-3 0,1-3 918,0-5 0,-1 2 1,1-4-1241,1 1 1,-1-2 1335,3 11 0,-2 0 788,-2-9 0,-2-1 0,1-3 0,-5-2 0,-29 12 0,5-36 0,-20-4 0,15-16 0,0-9 0,1-6 33,2-8 2451,2-6-1268,2-4 1535,2-4-1788,3-2-173,3-1-241,8 13 0,0 1-146,1-17-227,2 18 1,1 0 299,8-26-297,8-1-162,3 2-34,8 8-56,-5 17 962,5 2-1090,3 0-102,2 1-450,1 5 0,1-1 30,9-6 1793,-10 9 1,2-1-3367,15-8-777,-11 8 1141,9-6 1932,-13 9 0,-17 10 0,-1 1 0</inkml:trace>
  <inkml:trace contextRef="#ctx0" brushRef="#br0" timeOffset="59184">5346 9462 15950,'12'-61'124,"-1"14"2066,6 64-2198,-5-2-19,17 26-40,-6-3 25,-1 3 810,-4 0-885,-7 3 65,-5-1 22,-1-1 508,-4-8-405,-7-12 1501,1-6-1460,-7 1 30,3-9 41,-2-3 7,1-2-14,0-2 305,-6-10-219,6-4-200,-1-4-39,9-2-22,3 6-1,3-2-8,2 1 18,4 0-1,2-1 6,3 0 5,1 0-5,2 1-35,1 0-22,2 1-35,0 1-170,13-5-57,1 0 141,0 1 12,-4 1-158,-1-4 215,-13 7 96,9-13 15,-19 14 40,0-3 3,-5 4 23,0 1 17,-2 0 72,0 0 11,0 0 16,0 1 164,0-5-158,0 4 17,0-3 6,0 5 5,-1 1-33,1 1-51,0 1-56,0 1-117,0 2 50,2 8-28,0 1-17,3 8-95,2 10 11,-1-4-39,3 9-78,-4-7-107,1 1-140,-1-1-236,1-1-3435,0 0 2237,0-1 1541,3 9 0,-5-17 0,2 5 1</inkml:trace>
  <inkml:trace contextRef="#ctx0" brushRef="#br0" timeOffset="59377">5934 9111 16768,'-10'12'-1012,"-1"-8"0,16 4 0</inkml:trace>
  <inkml:trace contextRef="#ctx0" brushRef="#br0" timeOffset="59817">6379 9175 13853,'-6'-7'3131,"1"1"-210,5 6-1638,0 0-1176,-67-2 99,41 8-181,-13-4 0,1 3 9,18 11-12,1 2-2766,-4 11 2738,8-6-11,0 7 472,9-2-539,5-3 39,4 0 6,3-8 5,3-8-5,7-3 39,-2-3 192,5-4-170,-3-5 3398,11-13-3364,5-12-17,1-2-967,-3-5 1012,-12 9 17,-3-2 22,-4-2-36,-3-2 25,-2-2 17,-1-1 162,-2-17-117,-1 15-693,0-9 743,-2 19-6,0 4 6,0 3 908,0 5-958,0 2 15,0 5-71,0 2-68,0 4-72,0 2 756,0 2-740,0 7 0,0 2-66,5 42 43,-3-19-47,2 7 1,0 1-88,1 0-111,2 13-163,-1-14-1461,10 17-394,-3-13 2292,5-6 0,-1-3 0,-4-9 0,9 8 0</inkml:trace>
  <inkml:trace contextRef="#ctx0" brushRef="#br0" timeOffset="60898">6850 9100 7834,'0'-5'5640,"0"2"113,0 3-4941,-3-65-3613,0 41 3112,0-13 0,0 2 834,-3 21-685,-1 2 561,-1 3-719,0 1-95,-1 2-84,0 4 1815,0 0-1893,-1 2 393,0 3-415,-1 4-29,0 4 1,-1 3 5,0 4 11,0 2-6,1 2-33,2 1 17,2 1-17,3 0-5,2 0 21,3 0-27,2-3-6,4-1 6,2-2-11,2-2 16,-1-2 23,2-3-6,-2-2 28,1-3 40,-2-2 27,-1-2 34,-1-2 17,0-3 17,0-3 16,-2-4 219,3-12-146,-3 3 0,1-9 17,-2 7 11,0-1-38,-2 2-7,1 1-38,-1 2-40,0 3-17,0 2-34,-1 4-27,0 3-56,0 2-18,-1 2 1,1 5 11,0 3 11,1 7-22,-1 6 11,2 4 0,-1 5-5,0 5 10,1 1-10,-1 4 5,1 2-23,1 2-1565,3 2 1526,1 4-50,5 3-2921,2 3 2814,3 3-118,2 1-357,-2 0 123,-2-1-157,-6-1-17,-8-20 0,-4-1 246,-6 13-101,-11 7 622,-4-34 96,-4-9 33,0-9 17,-1-11-6,2-7 1,2-10 942,-5-24-1077,16 15 0,1-2-28,0 0 0,1-2-20,1-3 1,3-1-40,3-8 0,1 2 14,2 9 0,1-1-11,2-10 0,2 0-28,2 15 0,1 3 18,13-29-206,-3 21 1,1 1-60,12-17 91,-9 20 1,0 3-203,9-9-51,0 3-33,0 3 10,0 0 51,1 3-201,15-11 487,-11 11 78,11-8 56,-16 16 45,-3 1 67,-5 3 50,-3 2 113,-5 3 3159,-4 3-2930,-4 2 255,-3 4-254,-2 0-68,-2 4 695,-1 0-818,-1 2 296,-5 3 12,-3 5-320,0 1-27,0 3-12,4-2-44,0 0-22,2 0-34,0 1-18,2-1-21,2 0-6,0 0 67,3 3 5,4-2-66,1-1-29,5-3 12,-3-5 44,8-1-33,-3-3-3426,5-2 3398,-5-4-131,0-2 103,0-2 0,-2-2 16,0-1 12,-1-1 62,-1-8-40,-4 5 11,-2-6 23,-2 7-6,-4 1 12,-2 1 44,-1 1 6,-3 2 11,0 1 11,-1 2-17,-1 2-22,0 2-11,-1 2-12,1 2 3300,-2 1-3338,1 3 133,-1 1-167,0 4-11,1 2-17,-1 4 11,2 2-28,-1 4 0,3 3 172,0 2-73,3 4-88,2 2-215,4 2-602,7 0-2000,7-1-7025,5-6 9109,0-4 1,-8-11 0,-5-5-1</inkml:trace>
  <inkml:trace contextRef="#ctx0" brushRef="#br0" timeOffset="63239">10854 7286 19211,'-52'-4'224,"6"28"-236,37 6 1,6 7-1965,-4-2 1,0 2 1889,0 6 1,1-1-24,1-8 0,-1 1-182,-2 22 0,1 2 52,1-13 0,0 1-59,2-5 0,-1 2 0,1-2-459,1 6 0,1-2-243,1 1 0,0 1-203,1 0 1,0 0-428,0-1 1,0 1 1627,1 5 0,0-3 0,-1 5 0,2-4 0</inkml:trace>
  <inkml:trace contextRef="#ctx0" brushRef="#br0" timeOffset="64039">10498 8671 7590,'-11'-41'726,"-1"-1"1,1 1 0,-5-16 0,3 5-83,7-1-84,0-1-5,2-1-71,3 18 1,1 0-172,4-18-664,-2 20 1,3 3 452,7-9-52,4 5-2693,4 3 2655,4 2-40,3 3 831,4 1-848,1 2-17,3 2-44,2 1-40,1 3-56,2 0 246,2 2-302,-11 5 1,0 0-1601,17-5 1704,-17 6 0,-1-1-98,11-4 1994,-1 0-1876,-3 0 10,-1 0 7,-2 1 212,-2-1-95,-5 3 123,-4 0 73,-6 2 162,-4 1 3373,-4 2-3238,-3 1-62,-2 2 336,-4 3-521,-4 0 12,-2 2 90,-5 0 4,-3 4 89,-3 0-14,-1 5-57,-1 2-42,0 2-3469,2 0 3326,1 3-52,4 0-37,2 2-100,4 0-21,3 1-20,2 0 4,3 0 28,6 7-38,2-6-22,6 5 7,-1-8 2,1-3 3426,11 5-3380,-4-7 18,7 2-15,-7-8 51,-1-2 75,8-2 158,-4-8 130,0-5-162,-11-4-43,-9-3-60,-5 3-25,-3-1 5,-2-1-5,-4-1 7,-2 1-47,-1-2-8,-1 1 108,-7-8-89,5 5 12,-4-5 60,8 8 2,0 2 36,3 1 4,1 2-40,3 0-24,2 3-44,1 1-26,1 2-14,4 1 7,2 1 10,5 0 0,2 2-45,14 0-6,-4 1-26,11 1-7,-9 1-29,2 0-78,0 0-32,0 1 4,0 1-7,0 1 21,-2 1 14,-1 1-10,-4 1-26,6 4 96,-7 4 52,-2 0 10,-8 2 28,-8-5 12,-1 1 0,-1-1 10,-2 1 29,-4 6-17,-3 2-39,1-1-6,0-2-11,5-6 0,0-1 6,3 0-12,-1-1 6,3 0-6,1-1 6,7 2-5,7-2-12,0-1 11,4-4 12,-5-3 5,0 0 45,6-5-22,-7 0 78,6-11-56,-11 4 50,2-12-50,-6 7-5,-1-6 16,-2 5-6,-2 0-5,0 0 6,-1-1 0,-2 1 10,-1 0-4,-2 0-1,-2 2-6,-1 0-5,-1 3-2877,-2 2 2855,-2 1-12,-8 1 1,4 4-46,-5 0-2447,6 5 2414,0 0-116,1 1-7,2 2 1383,-2 6-1954,6 0-651,1 3-1623,6 0-5070,2-1 8094,2 0 0,-1-6 0,1-1 0</inkml:trace>
  <inkml:trace contextRef="#ctx0" brushRef="#br0" timeOffset="64455">12399 7468 14091,'-6'-4'3232,"1"1"-1744,5 3 136,0 0-1053,-68-22-4069,39 16 3652,-13-5 1,1 3 35,16 12 827,1 6-899,2 2 182,0 1-59,-5 10-79,3 4-100,2 1-6,8-2-6,10-9 0,2-2 34,2-3 6,4-1 3554,8 0-3504,1-3-17,6-2-11,0-4-11,1-4-6,4-4-16,1-4-3404,3-6 3381,1-4-28,0-3 28,1-3 5,-2-4 74,7-19-1060,-11 9 998,5-15 11,-14 11-582,-2-3 582,-2-4 1,-3-2 38,-1-1 73,-4 2-139,-1 2 407,-4-8-268,-1 20 0,-3-1-22,0 22 829,0 5-841,0 5 518,3 3-669,-1 4 3294,1 12-3294,1 3-11,0 13-81,2 2 41,0 7-705,3 6 555,3 6-1473,5 5 823,3 6-188,-6-28 0,1 1-3888,-1-2 1,1 0 4303,5 24 0,-5-26 0,-5-12 0</inkml:trace>
  <inkml:trace contextRef="#ctx0" brushRef="#br0" timeOffset="75082">18407 5596 11819,'51'-6'104,"1"1"1,-3 0 0,-3 1 159,9 0 114,-8 1 0,3 0-914,-9 0 1,1 0 717,17-1 0,2-1-23,-11 1 1,0 1-806,5-1 0,1-1 780,4 1 1,4-1-14,-16 1 1,4 0 0,2 0 0,-3-1-223,6 1 1,-2 0 0,3 0 147,-2-1 1,5 0 0,-1 0 0,-2 1-307,2-1 0,-2 1 0,5-1 308,-9 1 0,3 0 0,3-1 1,-1 1-1,-3-1-149,3 1 0,-3 0 1,0-1-1,3 1 107,1-1 1,4 1 0,0-1 0,-1 0 0,-3 1 0,-1-1 1,-2 1-1,-2 0 1,1-1-5,2 1 0,0 0 0,1-1 1,-1 1-16,1-1 1,0 1-1,0-1 1,1 1 14,-1-1 0,1 0 0,-1 0 0,1 0 0,0 1 0,0-1 1,1 0-1,-1 0 1,1 0 1,-1 0 0,1 0 0,-1 0-4,1 0 1,-1 0 0,1 0 0,0 0-6,-1-1 0,1 1 0,-1 0 1,1 0-5,-1 0 0,0 1 0,1-1 0,-1 0 0,-1 1 0,1-1 0,-1 0 0,1 1-6,-2 0 0,1 0 1,0 0-1,-1 0-3,-1 0 1,1 0 0,-1 1 0,0-1-8,-2 1 1,1 0-1,-1 0 1,1 0-16,-2 0 0,-1 0 0,1 0 1,-1 1-17,-2 0 1,1 0 0,-2 0 0,1 0 52,-3 0 1,-1 0 0,1 0 0,1 1-212,11-1 1,3 1 0,0 0-1,-1 1-344,-4-1 0,0 0 0,-1 0 0,0 1-13,-2 0 0,0 0 1,-2 0-1,0 0 588,11 1 1,-3 0 0,-10 0 0,7 1 0,-7 1 0</inkml:trace>
  <inkml:trace contextRef="#ctx0" brushRef="#br0" timeOffset="75472">18926 6842 1915,'57'-9'851,"0"0"1,0 0 0,-2 0-111,-8 2 0,0-1-412,4 0 1,2 0-19,2 0 0,5-1-83,-14 3 1,3-1-1,2-1 1,-2 2-47,5-2 0,-2 1 0,3 0-58,0-1 1,3 0 0,0 1 0,-3-1 32,5 1 1,-2 0 0,0-1-30,4 1 1,0-1 0,1 1-34,-14 1 1,0 0 0,1 0 0,0 1-12,0-1 1,-1 0 0,2 1 0,6-2 36,-3 2 0,6-2 0,4 0 0,1 0 0,1 0 0,-4 1 1,-4 0-152,1-1 1,-4 2 0,-1-1 0,1 0 0,5 0 59,-8 1 1,4-1 0,2 0-1,2 0 1,-1 0 0,-1 0 0,-3 1-1,-5 0 20,17-2 0,-5 1 0,-3 0 0,1 1-2,3-1 1,-1 0 0,1 0 0,0 0-35,-12 2 1,-1-1 0,1 0-1,0 1 1,0-1 10,0 1 1,1-1 0,-1 1-1,0 0 1,1-1-1,-1 1 1,1 0 0,0-1 0,-1 1-1,1 0-4,0 0 0,-1 0 1,1 0-1,0 0 0,-1 0-10,0 0 0,1 0 0,-1 1 1,0-1-1,0 0-42,12 0 0,0 0 1,-1-1-1,0 1-7,-1 0 1,0 0 0,0 0-1,-1 0-12,-1 1 0,0-1 0,-1 1 0,0-1 18,-2 1 0,0 0 0,-1 0 1,0 0-61,-2 1 0,0-1 0,-1 0 0,0 1-49,-3 0 0,1 0 0,-1 0 0,-1 0-215,13-1 1,-1 1-1,0-1-596,-5 2 1,0-1 0,-1 1 979,3-1 1,-1 1 0,-5-1 0,-7 1 0,-4 1 0,-3-1 0,0 0 0</inkml:trace>
  <inkml:trace contextRef="#ctx0" brushRef="#br0" timeOffset="76132">19964 5395 9550,'3'-43'910,"0"0"1,0 0-1,1-16 1,-1 5 690,1 16 1,-1 3-675,1-13-386,2-7-62,-3 27 829,0 6-1093,0 5 380,0 4-697,-1 4 1361,-1 5-1487,0 2 807,-1 12-660,0 4 131,-1 15-402,-1 6 513,-1 10-1055,-2 12 1024,2-25 1,0 3-83,-1 24 0,-1 4-1074,1-12 0,0 1 1017,0-3 1,0 2 0,1-1-8,0 10 1,0 0-46,1-16 0,0 0 0,1 0-16,0 3 1,0 0 0,0 0-59,1 2 0,-1 1 0,1 0-741,1 1 1,0 0-1,0 1 753,0 0 1,1 0 0,0 0-312,2 0 0,0-1 0,0 1 287,1-1 1,-1-1 0,3 3-387,0-4 0,1 3 0,2 1 0,0-1-343,1-3 1,1 1 0,0-1-1,1-1 31,-1 0 0,0-1 1,1 0-1,1-2 842,6 12 0,1-2 0,-2-10 0,4 8 0,0-6 0</inkml:trace>
  <inkml:trace contextRef="#ctx0" brushRef="#br0" timeOffset="76481">21598 4644 18056,'-2'-5'1025,"1"2"1478,1 3-2115,-18 73-3634,10-27 3338,-4 8 0,2 4-36,6-21 0,1-1-129,1 6 0,0 0 106,1 4 1,1 2-822,-1 4 0,2 1 805,0 4 0,1 1-20,1 4 0,0 1-469,1-19 0,-1 1 1,1 1 459,0 1 0,1 1 0,0 1 2,0 2 1,1 0 0,0 1-12,1 1 1,-1 2 0,1-1-216,1 1 1,0 1 0,0 0 164,0 1 0,0 0 0,1 0-275,0 0 1,0 1 0,-1-1 158,1 0 0,0 0 1,0 0-69,0-1 1,0 1 0,0-1-262,0-2 1,0 0 0,0 0-374,1-2 1,-1 0-1,1 0-753,-1-3 1,1 0 0,0 0 1621,0 4 1,2 1 0,-2-6-1,-1-6 1,-1-4 0,0-1 0,0-1-1</inkml:trace>
  <inkml:trace contextRef="#ctx0" brushRef="#br0" timeOffset="76774">23768 4582 18660,'0'-5'516,"0"1"-4474,0 4 4283,-20 79-90,7-29 201,-2 9 1,-2 4-384,6-23 0,1-2-22,-2 6 0,0 4-29,1 2 0,-1 5 0,1-1-385,2-9 1,0-2-1,1 3 359,-3 14 0,0 5 0,1-4-490,3-12 1,0-3-1,2 1 434,-1 2 0,1 1 0,0-1-42,1 2 1,0 0 0,1-1-47,0 2 0,1-1 0,1 1-336,-1-2 0,1 1 0,1 0 100,0-2 1,2 0-1,1 3-1124,2-3 1,0 4 0,2-1-1,-1-4 153,1 0 1,0-4 0,1 2 1374,2 9 0,2 2 0,-2-10 0,2 3 0,-4-22 0</inkml:trace>
  <inkml:trace contextRef="#ctx0" brushRef="#br0" timeOffset="77048">24833 4981 18936,'33'-41'306,"0"1"0,-3 2 0,-5 13-20,-9 24-5656,-3 7 5662,-2 5 1413,-2 9-1436,-3 9-45,-3 11 292,-3 11-472,-2-18 1,0 1-475,-2 4 0,-1 4 398,-2 5 0,0 4 1,-1-1-48,-2 11 1,-1 3-120,2-7 1,-2 7 0,1 1-1,0-5-24,2-5 0,0-3 0,0 3-724,0-2 1,0 4 0,0 1 0,1-3 945,0 10 0,0-2 0,1-7 0,1-4 0,1-5 0,0 0 0,-1 0 0</inkml:trace>
  <inkml:trace contextRef="#ctx0" brushRef="#br0" timeOffset="79042">19132 2627 9318,'52'-8'573,"0"0"1,1 0-1,-2 0 1,0 0-1,-2 1-2210,11-1 0,-1 0 1860,-17 3 1,0-1-1,1 1-44,2-1 0,1 0 0,1 0-38,1 1 1,0-1 0,1 0-491,3 0 0,-1 0 0,2 0 463,1 0 0,0 0 0,1 0 17,2 0 1,0 0 0,0 0-29,3-1 0,0 1 1,0 0-412,1 0 1,1 1-1,0-1 378,-14 1 0,-1 1 0,1-1 0,0 1-5,1 0 1,0-1 0,0 1 0,0 0-2,1-1 1,-1 1-1,1 0 1,0-1-74,1 1 0,0 0 0,0-1 1,0 1 132,0 0 0,1 0 0,-1-1 0,1 1 67,-1 0 0,0-1 0,0 1 0,4-1-82,2 1 1,3-1-1,2 0 1,1 0-1,-1 1-93,-9 0 1,-1 0 0,1 0 0,1 0 0,0 1-1,2-1 60,1 0 0,1 1 1,2-1-1,0 0 1,0 1-1,-2-1 1,-2 1 11,8 0 0,-1-1 1,-2 1-1,0 0 1,-1 0 67,-4 0 1,0 1 0,-1 0 0,-1-1 0,0 2 151,10-1 0,0 1 0,-2 0 0,-2 0-59,3 0 0,-3 0 0,1 0-19,-5 1 0,3-1 1,-1 1-1,-5 1 14,-4-1 0,-3 1 0,-1 1 112,-3-1 1,0 0 0,1 1-109,10 2 0,1 0 1,0 1-70,-3 1 0,0 0 0,-1 1-145,-2-1 1,0 1 0,0 1-127,0 2 1,1 2 0,-5 1-104,4 4 1,-4 1-51,0 1 1,-3 0-32,-6 1 1,-5 1 802,5 11-1115,-4 2 16,-5 3 233,-10-8 1,0 2-495,6 17 452,-5-4 0,0 3 21,-4-6 0,-1 0 52,1 1 0,0 0 64,-2 0 0,-1-1 345,6 19-243,-9-30 1,0 3 177,0 8 0,0 6 0,0-3 38,0-1 0,-1 2 15,0 0 0,0 4 0,-1-4 77,-1-5 0,-1-2-73,0 2 1,-1-1 67,1 1 1,-1-1-24,0 2 1,1-1-15,-1 1 1,0 0-14,1 1 0,0 1-19,1 0 1,-1 1-11,1 0 0,1 3-16,0-3 0,1 3 0,-1-1-48,2 8 0,1 0-18,-2-8 0,1 2 0,1 0 39,0 2 1,1-1-1,-1-1-696,2 9 0,0 0 654,-2-7 0,1 2 0,-1-3-412,1 7 1,-2-3 392,1 3 0,0 0-100,-2 0 1,0 0 139,1 1 0,-1-1 23,-1-1 0,-1 0 28,0 2 0,0-1 96,-2-1 0,1 2-60,-1-3 1,-1 3 0,0-2 10,1 8 0,-1 0-31,-1-8 0,1 2 0,-1-3 20,0 3 0,0-1-28,1-4 1,-1 3 0,0-2-18,0 9 1,1 0-24,-1-9 1,1 1-1,-1-2 12,1 6 1,-1-3-31,1 1 0,0-1 10,0 0 1,0 0 201,0-2 0,0 2-183,0-6 0,1 3 0,-1-2-33,0 8 1,0 1-6,0-11 0,0 3 0,-1-3-3,1 3 0,0-2-28,-1-1 1,1 0 8,-1-2 1,0-1 504,0-3 0,1 1-504,-1 11 1,0 0 4,0-15 0,0 0 246,-1 21 0,-1-2-376,1 5-247,-1-17 1,0-1 505,0 15 1,1-17-1,1-14 1</inkml:trace>
  <inkml:trace contextRef="#ctx0" brushRef="#br0" timeOffset="80884">18603 2663 20024,'0'-6'-3965,"0"1"3166,0 5 2572,70-43 476,-34 24-1428,11-8 0,2 0 380,-1 8-1281,7-2 354,-25 10 0,1-1 666,1 1 0,4-2 588,17-5 0,6-1-1121,-13 4 1,1 0-1,0 0-348,1 0 1,1 0 0,1-1-57,0 0 1,1 1-1,2-1 45,6-1 1,1 0 0,2 0 16,-11 3 0,0 0 1,2 0-1,3-1-23,-1 1 1,3-2 0,1 1 0,-1 0 0,-1 0-9,3 0 1,-2 0-1,0 0 1,0 0-58,0 0 0,1 0 0,-2 1 0,-2 0 3,2-1 0,-2 1 0,0 0 4,0 0 1,0-1 0,5 0 12,-12 3 1,4-1 0,1 0 0,0-1 0,-3 2-2,1-1 1,-3 2 0,1-1 0,2 0 1,1-1 0,2 0 0,1 0 0,-1 0 0,-4 2 0,-2 0 1,-5 1-1,2 0 1,6-2 1,-3 2 1,6-2-1,5-1 1,2 0-1,0 0 1,-1 0-1,-3 1 1,-5 1-6,3-1 0,-5 1 0,-2 1 1,2-1-1,5-1-4,-3 1 0,6-1 0,2-1 0,2 0 0,0 0 0,-3 1 0,-4 1 0,-6 1-13,6-2 0,-6 3 0,-3-1 0,2 1-5,1-1 0,0 1 0,1-1 0,-1 1 2,0 0 0,1-1 0,-1 1 0,0 0-2,-1 0 1,1-1-1,0 1 1,-1 0-2,0 1 0,0-1 0,0 0 1,3 0-4,1 0 1,4-1 0,0 0-1,0 0 1,-3 0 5,0 1 1,-2 0-1,-1 0 1,3 0 4,-2 0 1,2 0 0,1-1 0,-1 1 0,0-1-1093,9-1 1,-2-1-1,1 1 1,2-2 989,-2 2 1,1-2 0,2 1 0,-1-1 0,-3 2 7,-7 0 0,-2 1 0,-1 0 0,0 1 0,1-1 2,4-1 0,1-1 0,0 1 0,-3 0 1,-6 2-73,-2 0 1,-5 1 0,0 0-3,20-4 0,-1 0-70,-3 0 0,-1 1-81,-4-1 1,2 0 167,-10 3 0,3-2 0,-4 2 100,6-2 1,-1 0-386,10-3 0,-3 2 9,-21 4 1,-1 0 590,3-2 1,0 1-880,9-5 152,1 0 142,-28 6 455,-7 3 562,-6 1-842,-5 1 661,-10 2-1018,-13 5 66,2 0-17,-5 5 540,15-2-584,1 1 250,1 1 3471,1 0-2534,-2 7-481,4-4-257,-2 5-38,3-5-72,2 0-2,-1 1-3,0 0-137,1 1 25,0 0 23,0 1 148,-1 1 20,1 0 93,-2 10 126,2 16-193,1-4-595,2 9 779,4-18 49,3 2 11,1 0 6,2 0 0,0 1 5,2 1 12,-2 0-23,1 3 90,-1 11 0,0 1-1497,1 8 1400,-2-5 0,-1 0 77,-4-4 24,-1 3 18,-1 0-836,-1 2 937,0 3 11,0 1-58,1-14 0,-1 1-64,1-11 1,0 1-499,2 24 1,1 0 501,-1-23 1,0 0-49,1 12 1,1 0-59,-2-12 1,0-2 1,1 2 0,0 2-250,1 14 0,1 6 225,-2-7 0,1 4 0,-1-2-33,0-8 1,0 0 0,-1 0-112,1 7 0,-1 2 0,0-6 108,-1-5 0,0-2 68,-1 20 0,-1 1-13,1-13 0,0-1 55,-1 17 0,0 0 16,-1-18 1,0-1 9,0 1 0,0 1 12,0-1 0,-1 0 13,1-1 1,0 1-4,0-1 0,1 1-25,-1-1 0,1 0-644,0 1 0,0-1 541,1 0 1,1 1-36,-1 0 0,2 1-313,0-1 0,1 1 243,0 1 0,0-1-133,1 1 0,0 0 129,-1-1 0,1 0 10,0-2 0,-1 4 62,2 6 0,0 5 0,-1-3-37,1-1 1,-1 0-148,0 1 0,0 5 0,0-7 210,-1-6 1,-1-4 11,-1 2 1,0 0 406,-1-3 0,1 2-381,-1 17 1,-1 0 457,1-16 0,-1 1-453,-1 12 0,1 0 10,-1-18 1,0-1 23,-1 17 0,0 1-464,0-13 1,1-1 426,0 14 0,0-2-2,1-15 0,0-3 430,0 0 0,0 0-476,0 0 0,0-1-11,0-2 0,0 2-19,1 13 1,0 1-19,-1-12 0,1 0 8,-1 12 1,1-1 12,-1-14 0,0-1 7,0 0 1,0 1 4,0-2 0,-1 2 27,-3 26 0,0 0-8,1-23 0,-1 0-305,-2 20 0,0-3 307,-2 0 21,-1-4-782,1 0 758,0-3-32,2-17 0,1 1 442,-1 17-681,-1 11-87,5-20-786,1-4 1398,3 3 1,-2-19 0,2-2 0</inkml:trace>
  <inkml:trace contextRef="#ctx0" brushRef="#br0" timeOffset="83611">19108 3753 2581,'-41'1'993,"0"0"0,4 0 1,9 0 2750,21-2-2836,5-1 1067,11-3-1001,26-6-256,4 1-1171,-6 2 0,1 0 709,-1 2 1,0 0-54,6-1 0,1 0 703,5 1 1,2 0-746,4-2 1,2 0-968,5 1 0,2 0 906,-17 2 1,0 0 0,1 0-89,3-1 1,1 2-1,1-1 0,2 0 0,0 0 1,2 0-467,1 0 0,2 0 0,0 1 465,2-1 0,1 1 0,1-1 77,0 1 0,1 0 0,5 0-84,-12 1 0,3-1 0,2 1 0,2-1 0,-1 1-162,-7 0 0,2 0 1,-1 0-1,1 1 1,0-1-1,0 0 127,1 0 1,-1 0 0,0 0 0,1 0 0,-1 1-1,0-1-15,9 0 0,1-1 1,-1 1-1,-1 0 0,-4 0 2,-2 1 1,-3-1 0,-1 0 0,1 1 5,0-1 1,0 1 0,0-1 0,0 1 79,-1-1 1,0 1 0,0-1 0,0 1-42,-1 0 1,0-1 0,0 1-1,0 0 122,-1 0 0,-1 0 1,0-1-1,0 1 69,-1 0 1,0 0 0,-1 0 0,0 0 17,14-1 0,0 1 0,-1-1-47,-2 0 0,-1 1 1,-1 0 2,-1 0 0,-2 0 0,0 0-6,-3 0 1,0 0 0,-1 0-93,-3 1 0,-1 0 1,0 1 35,18-2 1,-2 1-157,-4 1 0,-1-1 390,-6 1 0,-1 0-418,-5 1-1,-1 0 44,-6 0 0,-2 1-152,24 3-365,-15 2-267,-14 0-1213,-13 2 2257,-10 1 0,-7-4 0,-1 0 0</inkml:trace>
  <inkml:trace contextRef="#ctx0" brushRef="#br0" timeOffset="85231">20862 3624 19418,'13'-31'45,"0"1"1,9-17-1,-20 58-40,0 2 36,-1 6 21,0 3 27,-1 5-3381,-3 1 3357,-1 3 7,-5 0 32,-5 16-42,2-11-5,-4 11-262,6-17 250,0-1 4,2-2-7,0-2-2,3-3-8,1-1 2,1-5-2,2-3 134,0-1 3281,0-5-2803,1-1-8,3-5-439,1-3 331,3-1-328,9-5-90,-3 1 12,14-6-53,-8 6-9,6-4 4,-5 6-14,14-3-58,-6 4 3,11-1-3,-8 2-26,2 0 11,3 2-746,2 0 763,-6 1 1,0 0-1158,20 0 1129,-15 0 1,-1 0-35,20 0 0,2 2-3,2-1 0,0 2 1,1-1-1471,-1 0 1485,0 0 62,-1-2-18,-17 1 1,0-1-1133,-10 0 0,0 0 1138,8 0 1,2 0 10,-3 0 1,-1-1-160,18-1 162,-20 0 1,-1-1 8,7-2-1,-2-2 18,-7-1 627,-3 0-594,-4-2 1114,-6 0-985,1-10-101,-9 3-5,1-8-6,-8 4 3099,0-12-3105,-1 7 1132,-1-10-1009,-2-2-561,0 8 520,-1-9-171,-1 12 379,-5-9-198,0 9-38,-5-5-54,2 12-30,-2 4 25,-1 2-28,-3 1-39,6 5-131,-3 1-88,8 6 382,0 2-596,2 3-794,1 6-3686,0 3 4918,1 7 0,0-10 0,0 1 1</inkml:trace>
  <inkml:trace contextRef="#ctx0" brushRef="#br0" timeOffset="86921">21580 3819 11861,'1'-3'4313,"0"1"3219,-1 2-7401,15-49-379,-10 38 175,11-34 16,-14 53-168,-1 3-167,1 3 222,-1 13 89,0-5-143,0 9 134,-1-7-35,0-1 17,0 1-3205,0-1 3355,0-1 6,0 0-33,0-2 7,0-2 1,0-3-17,0-2 10,0-2 29,0-3 78,1-2 3527,0-3-3358,0-1 285,-1-1-481,1-5-3248,0 0 3329,0-5-2299,1-2 2280,0-2 4,-1-3 6,1-2 18,-1-1-37,1-1-183,-1-1 2316,1 0-2260,0 2 29,0 0 3372,0 3-3343,0 1-29,0 2 28,-1 4-37,-1 3-23,1 1-23,-1 4-185,1-1 300,1 7-258,0 0 13,1 5-31,2 9 74,-2-4 0,3 17 11,-3-6 13,0-1-154,-1-3 249,-2-9 21,1-2 30,0-2-41,-1-2 20,0-2 33,0-1 42,0-2 318,0-2-349,-1-6-65,-1 1-28,-2-7-10,1 0-3,0-1-3,0-3 38,-1-7-32,2 6 11,0-6 72,2 7 9,0 1 13,0 2-6,0 0-7,0 3-26,1 2-4,-1 2-66,1 2 40,0 2-122,-1 1 166,0 8-90,1-1-33,-1 8 36,1-2-51,-1 2 41,1 1-55,-1 1 42,0 2-92,0 0 78,0 0 39,0 1-48,0 0 14,0-1-20,0-1-16,-2-1 43,-1-2 33,-3-1 67,-1-1 30,-4-3 64,-1-1 28,-4-2 36,-1-3-42,-1-1-25,-11-5-46,8-2-47,-7-3-57,10-1-99,0-1-46,2-1-65,0-1 48,1 0 6,1 1 98,1-1-5,2 2 44,-2-4 0,5 6 12,0-2-3,5 6-35,0 1 17,3 2-104,-1 0 90,4 6-60,0 1 22,4 4-18,-1 0 61,2 0 45,1 0-33,1 2 92,15 10-39,-8-9 103,12 8 1,-11-11 37,1-1 7,12 2 19,-8-5-2,10 1 21,-10-4 15,9-2-7,-9-3 11,5 0-39,-10-3-307,4-3-140,-4 1-15,3-1-28,-8 2-42,-1 1-28,-1 1-11,-3 1-27,0 1 312,-4 1 95,0 0-16,-2 1 44,-1 0-6,-6 1-27,2 0 5,-5 1 0,-2 0-11,2 1 12,-4 0-12,2 1 5,-8 2-10,4-1 10,-6 2-5,-3 0 11,5-2 1,-5 1-1,6-3 22,1-2-5,-1 0 7,2-1 26,1-1-22,0-1 1,2-2 4,1-2-16,1 0 34,-4-3-17,0-2-28,1 2-1,3 0-4,4 5-18,1 0 6,0 2 0,1 0-6,1 1-5,0 1-17,2-1-73,-1 1 73,8 2-28,2 0-72,11 2-125,6-1-329,10 0 582,2 1 0,1-1 0,-5 0 0,22 1 0</inkml:trace>
  <inkml:trace contextRef="#ctx0" brushRef="#br0" timeOffset="145559">17052 15253 24575,'0'0'0</inkml:trace>
  <inkml:trace contextRef="#ctx0" brushRef="#br0" timeOffset="193234">1727 275 20938,'0'-3'5213,"0"0"-3805,0 3 3783,-38-47-9407,23 35 3710,-7-14 0,-1 6 680,12 22 1004,-3 2-575,-1 4 1261,-18 16-643,12-7-1016,-13 12-205,18-12 0,1 1 0,2-1 0,1 1 0,3-2 0,2 6 0,5 0 0,4-2-466,5-4-1167,4-6 116,3-1 157,3-1 159,3 0 456,2-1 327,3-1 287,2 0 212,2-1 297,15 2-248,-9-1-51,10 1-287,-15-2-74,-4 0-52,-3-1-51,-5 1-24,-7-1-23,-4 1 44,-5 0 10,-5 1 147,-5 1 17,-10 3 12,-7 2 1,-8 1 15,-6 2 7,-4 0-600,-3 2 764,-2-1 43,-1 2-11,2-3-11,2 2-6,6-4 0,5-1-264,1 0 119,13-5-242,1-1-234,13-4-393,3 0-678,3 0-1344,4-2-4889,1 1 7925,3-1 0,-3 0 0,-2 0 0</inkml:trace>
  <inkml:trace contextRef="#ctx0" brushRef="#br0" timeOffset="193851">2262 217 18554,'-35'5'47,"0"1"1,-23 7 907,44 12-944,-1 1-22,2 2-3599,0 1 3610,3 1 702,1 0-792,4 0-33,2-2-292,7 9 135,3-10-67,7 5-22,4-14-18,4-4-101,3-3-184,2-4-224,1-3-230,2-2-167,1-3 117,-1-4 117,2-2-60,11-11 733,-12 2 229,8-7 202,-17 6 128,-2 0 3772,2-9-3374,-9 7 140,1-5 141,-9 9 94,-2 1 355,-1 2-315,-1 2-67,-1 2-146,-1 2-208,-1 2-178,-1 2-102,-2 2-49,-1 1-12,-2 3 6,-1 3 134,-8 11-241,4-2-44,-5 7-35,5-6 1,0 10-34,5-7 1,0 7-7,6-10 12,2 0 0,4-1 5,2-3 23,5 0-3381,9 0 3375,8-4 0,1-1 12,3-6 89,3-10-51,-8 1 7,5-10 150,-5-7-101,-10 5 12,2-9 11,-9 8 23,-4 0-302,-2 0 291,-2 0 3419,-1-7-3420,-2 8 0,-2-6-11,-2 12 6,-2 1-6,-1 2-22,-1 2-23,-1 2-39,0 1 396,-1 2-452,0 1-5,-2 2-18,1 1-10,-1 3-23,1 2-62,-5 8-11,5-2-72,-2 4-147,6-2-184,3 0-292,1 1-419,3 0-880,1 0-1557,4-1-6179,1-1 9395,3-3 0,-4-5 0,-1-2 1</inkml:trace>
  <inkml:trace contextRef="#ctx0" brushRef="#br0" timeOffset="194341">2967 367 20010,'1'24'201,"0"1"866,0-1-995,1 18-49,-1 7-29,0 2-3079,0 0 3074,-1-16 612,-2 13-590,1-14-5,-2 6 11,-1-19 11,0-4 412,-1-4-368,0-4 40,-1-3 23,0-2 2821,0-3-2816,0 0 375,0-4-436,0-2-23,0-3 0,1-4 0,0-2-6,0-2-2191,0-2 2169,2-2-56,0-3 84,2-3-11,0-4-23,0-2-1054,2-3 1026,3-1 29,1-1-12,2 0-6,2 0-10,2 1-1,3 0 6,3 4 0,3 0-262,2 4 229,2 3 33,2 5 0,-1 2 5,0 5 1752,8 0-1746,-9 7 77,5 1-77,-12 5 1280,-3 3-1296,-1 3 378,-2 2-357,-1 2-4,-2 1 10,-2 0-5,-3 1-12,-1 1 29,-2 0 72,-5 1-67,-2 1 12,-15 7-40,2-4 0,-10 4 23,5-5-310,-2-1 287,0-1 0,1 0-11,1-2 0,1-3-17,4-1-55,2-4-40,4 0-168,3-4-443,4 0-846,4-2-2053,3-3 3622,5-3 0,-3 2 0,3 0 0</inkml:trace>
  <inkml:trace contextRef="#ctx0" brushRef="#br0" timeOffset="194742">3523 346 17176,'-3'2'3960,"0"0"-795,3-2-2924,-3 45-140,11-33-1,0 34-10,12-46-17,0-2-17,0-2 45,12-9-23,2-7-56,1-1 18,-4-3-12,-12 6 50,0-10-33,-5-1 11,-4-8-22,-6 10 56,-11-2-3393,-6 13 3342,-4 1-1827,-2 5 1833,3 7-6,0 2 34,1 1-11,-1 1-18,2 2 18,-6 5-23,4 1-28,-2 3 2482,1 5-2499,5-2 1715,-1 5-1692,5-2 4,3 0-55,2 1-50,3 1-118,4 0-190,6 1-291,4-1-404,6 2-3169,18 10 4256,13 4 0,-16-10 0,-1-5 0</inkml:trace>
  <inkml:trace contextRef="#ctx0" brushRef="#br0" timeOffset="195141">4246 195 16852,'0'-4'5976,"0"1"-4430,0 3-1485,-46 0-33,31 6-28,-34 2 12,44 7-18,2 5-5,2-4 16,3 3 7,2-7-12,3-1 11,1 0 0,1-3 0,0-1 0,1-2 6,0-1 6,0-2 21,-1-2 18,2 0-6,-2-3-6,1-3 12,-2-3 5,0-2 6,-1-1 0,0-3 89,-3-9-72,-2 5-197,-1-7 191,-1 7 0,-2 1 0,0-1 100,-6-4-88,3 8-7,-2-3-16,2 10 33,-1 1 131,-1 3-254,1 1 6,0 5-51,1 2-16,1 4-62,0 3-757,0 13-211,2-3-6846,1 21 7954,4-13 0,-1-4 0,1-11 0</inkml:trace>
  <inkml:trace contextRef="#ctx0" brushRef="#br0" timeOffset="195642">1356 1023 9105,'-43'1'1848,"-1"1"0,0 0 0,-6 0 0,2-1-512,-4-1 1,4-1-926,0-2 60,-9-1 1203,29 0-921,-1 1 98,13-1-1155,3 1 72,10 1-354,6 1 1447,14-1-1143,22-2 156,6 1-638,-14 0 0,1 1 638,28-2 92,-5 0 1,3 0-21,-11 1 0,1-1-938,-3 1 1,2-1-1,-1 0 897,8-1 1,3 0 114,1-1 1,6 0-1,-2 0-468,-11 1 1,-1 0 0,2 0 461,-2 0 0,3 0 0,1 0 0,0 0-364,6 0 0,2-1 0,0 1 0,-3 0 359,-11 0 1,-3 2 0,2-1 0,6 0-2,1 0 1,6-1 0,5 0 0,1 1 0,0-1 0,-5 1-1,-5 0-5,4 0 0,-5 0 0,-2 1 0,6-1-2,-4 1 1,5-1 0,3 0 0,-2 0 0,-2 0 0,-7 1-221,12 0 1,-7 0 0,0 0 220,0 0 0,-1 0 0,2 0-2,-3 1 0,3 0 0,1 0 0,-5 0-6,2 0 0,-3 1 1,1-1-70,-4 1 0,2 0 0,-1-1 0,-4 2 75,15-1 0,-5 1 0,-2-1 0,-1 1 2,-7 0 1,1 0 45,8 0 0,-1 0-57,-18 0 1,-1 0 480,12 1 1,-4-1-585,-1 1-107,-9 1 1105,-20-2-3009,-14-1-7708,-11-6 8928,2 3 0,-2-3 0,7 5 1</inkml:trace>
  <inkml:trace contextRef="#ctx0" brushRef="#br0" timeOffset="195993">4154 242 20875,'1'-6'-250,"0"1"200,1 5 113,0 0-273,-1 0 29,1 0-37,0 0-198,2 0-1150,0 2-3375,3-1 4900,2 2 1,-3-1-1,0 0 1</inkml:trace>
  <inkml:trace contextRef="#ctx0" brushRef="#br0" timeOffset="197616">4225 513 22369,'-4'-5'-3319,"1"2"7529,3 3-3842,-25 23 483,18-13-477,-18 18 73,25-20-656,4 2-1194,-1-3 1659,3 2-131,-2-6-612,2 1-293,-3-3 354,1-1 118,2 0 308,-1-1 121,0-2-66,-1-2 49,0 0-100,0-1-15,-1 0-140,0 1-11,-1-1 260,-1-2-153,0 2 135,-1 0 88,0 0-84,-2 3-17,1 0-11,-2 1-28,0 2-17,0 0 11,-2 0 46,-3 5-35,-1 3-22,0 2 6,3 1-6,3-3-11,1 1 0,0-2-5,2 1 22,0 1-17,0-4 11,0 2 11,2-4 6,1 0 67,4-2-33,-1 0 22,4-2-6,0-1 6,0-4 124,4-5-91,-2 1 51,0-3 235,-4-1 23,-4-1-230,0 0-34,-5 3 1,-2 5-18,-2 2 142,-10-2-237,4 4-3408,-5 0 3391,7 3-50,-3 0-106,5 1-275,-2 3-694,6 2-3859,2 3 4951,0 3 0,1-5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9T13:41:54.45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3740 1016 25049,'-8'-4'-2369,"2"0"1827,6 4 3910,0 0-1799,-61-32-1762,36 23 347,-16-9 0,-2 3 87,7 22 209,-2 1 1035,2 8 461,10-1-768,-11 14-901,10-5-277,-5 10 0,14-10 0,3 1 0,3-3 0,5 1 0,3-3 0,4 0-460,4-3-1655,5-1-275,3-2 308,3-1 582,12 2 426,-4-3 387,24 7 403,-18-8 423,13 4 516,-11-5 462,-1 0-126,0 1-355,-2 0-388,5 5-179,-10 2-488,-9 5-703,-16-5 1287,-15 1 1195,-7-5 410,-7 0-230,-3 0 35,-5-2-52,-2 0-1351,10-5 1,-1 0-173,-17 2 0,10-3 0,-2-1 0,-14-1 0,3-4 0,16-6 0,21-3-2328,7-4-2570,4-3 4703,10-3 1,-4 8 0,4 1-1</inkml:trace>
  <inkml:trace contextRef="#ctx0" brushRef="#br0" timeOffset="695">4306 1185 22132,'0'-8'861,"0"1"1114,0 7 1388,0 0-1922,16-70-1035,-12 48-243,5-16 0,-4 3 2100,-7 26-2263,-4 4-293,0 0-126,-10 3-66,3 2 189,-9 4 519,4 3 328,-1 4 168,-2 3-719,1 3 0,-11 14 0,3 18 0,3 6 0,12-23 0,1 0 0,-9 23 0,9-5 0,25-18-2084,3-13-368,4-2-445,16 3 707,-4-8 633,14 1-1504,-6-10 1955,2 0 94,5-4 2491,2-3-1515,1-3-25,1-5-82,-1-2 445,-3-2-241,-9 0 1,0 0 309,6-5 1248,-6 2 1,-3 0-1148,-10 3 405,4-5-233,-16 9-22,-4 2 642,-3 1-876,-3 2-502,-2 2-146,-5 2-430,-1 1 70,-6 2 37,-3 2 86,-3 2 65,-4 2 67,1 3 348,-1 0-3,2 3 449,-2 4-560,6 7-18,4-4-80,11 8-10,4-16-46,7 4-23,-1-6 4,3 0 231,1 0-25,2-1 23,12 0 17,-6-4 43,10 0 30,-9-4 16,0-2 11,-1-3 89,6-8-30,-9 0 168,6-14-112,-15 9 207,-1-14-173,-7 13 179,-8-12-3600,-1 15 3381,-8-4-16,1 9-18,-2 1-10,0 1-29,-1 3 79,-19 1-146,13 2-39,-20 5-39,26 2-913,-8 13-813,17-5 2641,1 9 0,8-14 0,0 0 0</inkml:trace>
  <inkml:trace contextRef="#ctx0" brushRef="#br0" timeOffset="1480">5318 1317 32767,'5'-3'0,"-1"8"0,0 25 0,-1 6-1811,-2 3 1355,1 5 108,-2 4-2335,1 5 1718,0 3-900,-1 5 3192,2 2-1300,-1-32 1,0 2-96,1 10 0,-1 0 36,0 17 140,-4-14 1,-2-4 253,-3-10 272,-10 3 407,4-31 738,-5-14-391,0-14-1900,-3-24-102,9 0 1602,6 8 1,3-1-1390,-1-13 107,2 16 1,1-1-646,-1-18 190,2 14 1,1-2 670,1-2 1,0-1 439,0 1 0,1 1-877,1 3 1,0 3 962,5-11-270,-2 20 1,1 0-561,3-13 729,6-9 33,-5 22 183,8-7-129,-4 14 429,22-10-435,-15 22-39,14-1 310,-12 12-699,2 2 0,2 4 0,1 3 0,1 5-13,1 3 1,-1 3-1030,9 5-120,-9-5 1,-2 1-63,-2 2-96,-2 11 331,-11-9 158,-3 7 268,-17-9 568,-7 0 247,-9-1-2316,-8 1 2810,-5-2 41,-5 0 395,-3-2-360,-4 0-147,0-4-412,1-1-504,1-3-187,5-4-426,5-2-1951,7-2 1685,6-3-2021,6-6-605,8-1 3555,7-7 1,2 8 0,4-1 0</inkml:trace>
  <inkml:trace contextRef="#ctx0" brushRef="#br0" timeOffset="1860">5985 1217 24869,'7'52'71,"2"-11"-129,11-39 243,0-2-35,1-2 113,17-10-111,-14 2-14,11-9-2,-20 6-124,-2-2 13,-3-1-135,-2-2-1,-3 0 15,-2-10-62,-2 6-26,0-7-6,-3 11 221,-1 1 69,-6 0-33,0 5 0,-3 1-10,2 7-18,-1 3-5,0 0-6,0 4-11,-1 2 27,-6 12-27,3 0-3392,-4 8 3392,7-3-12,2 0-5,2 1-2285,1 3 2257,4 0-33,1 2-293,8 1 151,3 2-295,10 2-532,6 1-1054,10 2-3713,6 2 6022,-12-17 0,-2 0 1,3 0-1,1 1 1</inkml:trace>
  <inkml:trace contextRef="#ctx0" brushRef="#br0" timeOffset="2379">7096 1028 26293,'0'-4'841,"1"1"4792,-1 3-5633,-8-37 0,-1 33-13,-8-25-1352,1 46 1628,-1 3-1218,-1 2 939,3 1 80,2 1-859,3-2 1426,3-2-733,3-1 772,2-2-1397,2-1-72,4-2-213,3-1-125,4-2 322,2-2 258,2-1 216,1-3 318,0-2 200,0-2 274,-1-2 379,-1-3 411,-1-3-137,-1-3-193,2-7-322,-6 3-318,1-4-168,-8 4-322,0 0-217,-4-1-364,-5-5-309,-1 4 90,-4-3 133,2 7 193,-1 2 117,0 1 255,0 3 111,-2 1-225,2 2 642,-1 1 63,1 2 5,0 0-32,0 2-20,0 2 18,0 3-398,2 3-70,0 3-102,2 1-123,0 2-145,4 1-180,1 3-2074,3 8-1501,4-4 4333,3 10 1,-2-20 0,0-1-1</inkml:trace>
  <inkml:trace contextRef="#ctx0" brushRef="#br0" timeOffset="2693">7027 1549 23663,'-6'1'4276,"2"0"-668,4-1-3213,-17 36-454,20-25-1052,-9 27 925,24-34 342,1-1-8,-1-1-126,0-1 69,-1 0-22,-4-1 279,-1-2 966,-4-1-1281,-2-2-33,-1-2 0,-3-3 0,-1-1 0,-1-3 0,-3-1-358,-2-1-759,-3 0-344,-3-1 161,-1 1 387,-1-1 410,-1 2 131,-9-5 148,6 6 252,-7-2 142,7 8 245,1 3-18,-2 2-146,2 2-257,0 1-610,1 4 837,-3 9 0,9-6 0,-2 5 0</inkml:trace>
  <inkml:trace contextRef="#ctx0" brushRef="#br0" timeOffset="3112">3085 2175 15348,'-61'6'69,"-1"0"0,1-1 1,3 0-1,2 1 1,2-1-288,-2 1 0,0 0 565,12-1 0,-2 0 0,2 1 697,-18 1 0,3 1-380,2 0 1,3-1-40,10-1 1,5 0 352,-2 0-330,12-3-322,11 1-119,9-2 1099,12-1-1672,9 0 1013,12-1-490,13 0-623,11 0 902,13-1-204,-24 0 0,1 0-325,6-1 0,2 0 206,5 0 0,2-1 426,5 0 0,4 0-382,-13 1 1,4-1 0,1 0-1,-3 1-772,7-1 1,-2 0-1,4 0 650,-3 1 1,3-2-1,2 1 1,1 0-313,-7 1 1,1-1 0,1 1 0,0-1-1,-3 1 294,3 0 0,-3-1 0,1 1 1,3-1-79,1 1 0,4-1 0,0 1 0,0-1 0,-4 1 71,0 0 1,-3 0 0,-1 0 0,1 0-117,2 0 0,1-1 0,0 1 0,0 0 126,1 0 0,0 0 1,0 1-1,0-1-29,0 0 0,0 0 0,2 0 0,3 1 31,-8-1 1,3 1 0,3-1-1,-1 1 1,0 0 0,-4 0-25,-1 0 0,-2 0 1,-1 0-1,1 0 0,2 0-2,2 0 1,2 0 0,2 0-1,-1 1 1,-1-1 0,-5 0-55,9 1 1,-3 0 0,-3 0 0,1 0 52,1-1 0,-1 1 0,1 0 0,-1 0 0,-2 0 0,1 0 0,-1 0 0,0 1 11,-1-1 0,-1 0 0,0 1 0,0-1-22,-2 1 0,-1 0 0,1-1 0,-2 1-7,0 0 1,-2 0 0,1 0-1,-1 0-10,-2 0 0,-1 0 1,0 0-1,-1 0 191,13 1 0,0-1 0,-2 0-126,-3 1 0,-1-1 0,-1 1 67,-4-1 0,-1 1 1,1 0-847,8 1 0,1 1 1,-2 0 833,9 1 1,-4 0-1,-7 0 1,-5-1-1,-3 1 1</inkml:trace>
  <inkml:trace contextRef="#ctx0" brushRef="#br0" timeOffset="4639">3317 3662 13795,'2'-52'1658,"1"0"0,-1 3 0,-1 4-395,0-8-4936,0 1 4542,-1 3-167,0 3 1705,0-12-1540,2 8-543,0 5 10,0 14 134,-1 18-86,0 5 85,-1 3 678,0 3-853,0 2-133,0 3 22,0 3 90,-2 7-224,1 5 2,-2 5-139,1 4 1900,-1 5-1867,0 3-2964,1 3 3012,0 3-15,2 2-249,-1 3-37,4-13 1,1 2-438,3 18 156,0-19 1,2 0-1601,5 11-3032,4-1-3652,-1-9 8582,-1-7 0,-8-14 0,-3-7 0</inkml:trace>
  <inkml:trace contextRef="#ctx0" brushRef="#br0" timeOffset="4873">3999 3417 26862,'-38'-23'-818,"9"5"472,32 17 913,3 1-377,4-2 5,6 1-184,4-1-75,7-1-189,3 0-3317,7-1 2926,3-1-1436,3 1 2041,8-1 0,-24 3 0,0 0 0</inkml:trace>
  <inkml:trace contextRef="#ctx0" brushRef="#br0" timeOffset="5347">5402 3009 15708,'4'-40'409,"0"1"0,0 2 0,-3 10 2245,-2 23-2951,-1 2 1396,-1 7-806,1 4 672,-3 9-866,-1 6 91,-7 23 67,0-4-12,4-12 0,1 0 331,-6 19 1712,0 4-2020,2 3-182,5-15 1,2 1-11,1-10 1,2 0-119,-1 8 1,2 0-92,6 12-192,3-22 1,3-1-355,11 12-1344,0-14 1,2-3 1055,9-4 24,12 0-154,-12-16-2100,16-3 677,-12-6-667,11-4 3343,-9-6 0,-19 7 0,0-2 0</inkml:trace>
  <inkml:trace contextRef="#ctx0" brushRef="#br0" timeOffset="5688">6029 3289 25386,'-45'30'628,"0"-1"0,6-5 0,8-1-201,15 16-409,8-12-657,5-2 287,2-1-166,4-3 69,4-2-16,5-2-484,3-3 217,24 2 381,-13-9 263,19 0 239,-20-12 547,10-9 143,-10-1 257,14-16-49,-19 10-136,2-9-32,-10-2-369,-5 6-51,-1-16-590,-7 17-278,-3-6 76,-4 12-397,-2 1 15,-2 2 50,0 3 230,-3 3 200,-9 0 199,5 5 197,-16 0 103,14 6 111,-6 2 88,10 3-172,-4 8-46,7-2-287,1 5-3117,12 13-1465,6-10 4485,10 13 1,-6-22 0,1-2 0</inkml:trace>
  <inkml:trace contextRef="#ctx0" brushRef="#br0" timeOffset="6546">6791 3152 21711,'-43'-26'-194,"0"0"1,2 1-1,6 11 1471,9 26-544,-1 4-253,0 4 539,0 3-902,3 3-89,1 4 13,4 1 876,-1 19-843,7-11-289,7-4 0,1 0-1433,2 6 1150,3 14-6,5-19 431,5 0-466,6-2-67,4-2-298,21 6-475,-5-12 924,17 3-149,-8-14-227,3-5-92,5-4-538,-13-4 0,0-1-899,23-4 1105,-22 0 0,0-1-1094,14-9 1001,-2-2 1458,-19 1 0,0-1 213,13-9-168,-19 7 0,-2 0 100,2-10 144,-6 0 763,-5-1 2239,-3 0-2032,-2 0 122,-3 1-126,0 1-117,-3 2 1173,-1-6-1775,-3 11 1478,-4-2-1849,-3 12-207,-4 3 61,-5 4 784,-2 0-542,-4 6 54,-3 2 13,-2 4 13,-2 2 130,-12 10-22,1 6-240,2 1-148,9 0-100,16-9-145,3-1-83,4 0-99,2-1-43,3 0-62,3-2-70,8 2 0,2-5 101,6 1 117,6-8 192,-5-4 93,6-3 94,-7-4 102,-1-4 113,2-4 68,7-8-89,-6 2-3474,4-6 3276,-9 5-79,-2 1-990,-2-2 852,-2 0-76,-1 0-122,-2 1 103,-1-3-33,-3 7 9,-1 1 16,-3 9-23,-3 3-11,-2 1 3028,-5 4-2660,-2 4 46,-2 4 1464,-9 13-1553,7-3-12,-5 10-8,10-7 22,1 11-112,5-8-115,2 9-43,7-12-44,3 1-9,6-1-351,3-2 393,5-2 9,4-3 102,21-1 61,-9-8 40,13-2 77,0-16-370,-13 0 476,11-14-1196,-18 0 1157,0-5-41,-3-3-47,-3-4-37,-2-4-28,-8 8 1,-2-2-86,6-23-1,-8 19 0,-1-1-1836,3-22 1830,-6 30 1,-1 0 8,0-2 0,0 0-1037,0 1 0,0-1 1072,0 1 1,0 1 26,0 0 1,0 0-253,3-26 388,-1 5 13,-2 7 0,-1 9 520,-2 9-486,-2 8 1485,0 8-1465,0 6 2786,-1 4-2959,-7 13 1637,-1 2-1207,-6 17-166,-5 22-132,3-4-107,6-14 1,1 2-1183,-4 23 1151,8-27 0,0 1 52,1 2 1,0 0-254,1 3 0,2-1-21,-1 3 1,2 1-7,1 1 0,1 1-33,2 1 0,1 2-113,2 1 1,1 1-235,2 1 1,2 0-469,1 0 0,3 2 979,3 0 0,4 4 0,-3-8 0,-6-11 1,0-3-1,9 16 0,0-1 0</inkml:trace>
  <inkml:trace contextRef="#ctx0" brushRef="#br0" timeOffset="7348">9810 3151 11054,'0'-5'4739,"0"1"-891,0 4-2963,-10-65-884,3 41 237,0-14 0,-2 3-2982,-4 21 3176,-11 3-376,3 4 89,-11 2 1,5 7-29,-2 3-247,-2 4 457,0 4 0,-1 3-8,3 4-30,1 2 279,3 3-335,-2 15 99,9 17-301,5-10 1755,13 5-1886,11-28-148,6-2 34,4-2 57,5-1 34,4-2-2634,4-2 2697,4-1 30,3-2 456,3 1-223,0-3-3,-1 1-46,-2-1-58,4 2-19,-17-3-40,-1 2-32,-21-5-122,-5 1 23,-10 1 1191,-5 0-862,-27 7-50,3-2 6,-18 4 3043,10-5-3037,-2 0-454,-2-1 528,1-1-265,0-2-95,3-1 41,1-2-19,4-3-1,5-1-25,4-2-193,-2-4-281,13 1-886,0-5-2766,16 1 4155,4-2 0,2 4 1,1 1-1</inkml:trace>
  <inkml:trace contextRef="#ctx0" brushRef="#br0" timeOffset="8056">10381 3040 26099,'-48'-9'-10,"-1"1"0,-2 6 0,7 8 1002,17 19-1079,1 8 0,2 3-83,3 4 201,6-7 0,3-1-366,7 5-2,7-2-62,5-1 138,6 0-588,17-2 1,5-2-1183,6 3 1706,-2-5 0,2-4-172,2-11-68,4-5-50,2-4 67,1-3 167,1-6 242,0-4 127,-18-1 0,0-2 242,16-7-105,-9-4 1,-1-2 152,6-12-168,-20 14 1,-1 1 122,3-12-119,-10 11 13,-2 1 469,1-5-336,-6 9-14,-2-3 150,-7 12-116,-4 1-208,-3 3 405,-7 3 1730,-3 1-1163,-16 5-208,7 0 89,-22 10-323,22-3-155,-7 6 425,15-4-370,2 2-330,4 0-179,2 1-168,4 7-185,3-6-116,5 5-194,3-7-145,5-1 163,3 1 146,12 2 150,-3-4-628,9 1 759,-8-9-45,9-1 125,-8-3 519,6-4-400,-6-8-103,-7 0-50,3-6 237,-7-5-83,-4 4 121,0-5 94,-5-2-106,-3 6 601,-1-4-601,-2 7 0,0 3-5,-1 0 10,-2 2 34,-2-2-67,1 5-22,-1-1 0,3 3-1,-1 2 1,0-2-17,0 2 80,-3-3-41,1 2 179,-6-4-46,5 4-5,-3-2 20,2 1-8,-1 1 21,0 1-5,-1 1 17,1-1-115,-1 3 19,1 0-28,1 1-23,2 0-53,1 1-49,1 2-204,1 3-552,2 3-4296,0 1-60,2 2-4699,1 0 9533,1-2 1,-1-4-1,-1-2 1</inkml:trace>
  <inkml:trace contextRef="#ctx0" brushRef="#br0" timeOffset="8872">11242 3334 12381,'0'-7'6362,"0"1"-5253,0 6-218,15-68-230,-8 42 24,3-13 0,-1 1-287,-3 21-73,0 4-51,-1 2 409,-1 3-610,-1 4 108,-1 1-170,-1 6 501,-1 4-434,0 17-67,0 0 17,1 15-17,-1-3 17,0 4-11,0-8 1,0 2-1508,0 21 1484,0-19 0,1 2 0,2 5 1,1-1-12,-1-9 0,1 0 0,2 11 0,0 0-50,5 16 22,0-1-129,1-4 154,-4-22 1,-1-2-806,2 10 875,0 1 0,-7-28 18,-6-7 16,-9-10 1282,-1-8-1327,-8-9-5,4-8-6,0-4 148,-2-5-148,1-5-11,4 10 0,1-2-1276,-9-21 1256,9 18 1,0-1 7,-3-19 1,4-4 0,3-1-530,7 30 1,2 0 528,1-31-5,5 2 0,5 3-3,1 19 1,3 1-9,7-18 8,-6 22 0,2 1 0,3 6 0,0 3-8,12-10-6,12-3-142,-11 21 159,-1 4-5,1 4-1,1 4-16,14 4 5,3 12 1737,-1 1-1753,-6 11 1311,-18-3-1310,1 18-3095,-12-8 3100,-2 12 24,-16-12-154,-8 0 176,-9-2 23,-7-1-697,-4-2 691,-4-2 23,-3-2 15,-2-4 0,0-3-17,0-4-31,1-4-74,-12-3-25,15-3-44,-5-5-603,17-10-77,11 0-517,3-7-949,14 4-1507,5-1 3770,12-3 0,-9 10 0,2-1 0</inkml:trace>
  <inkml:trace contextRef="#ctx0" brushRef="#br0" timeOffset="9231">12119 3117 28400,'-6'29'-713,"6"-9"152,18-25 1368,2-4-230,2-1-111,1-1-148,-1-2-94,-2-1-8,-2 0 114,2-9-54,-8 5-186,1-7-502,-7 7-80,-3 2-25,-1 0 262,-1 2-132,-4 1 105,0 2-89,-4 2 347,-3 3 83,-2 0 216,-10 4 290,-4 3-53,-2 3 129,2 5 287,9 3 18,0 2-152,2 3-437,0 2-357,4 3 0,0 2 0,3 2-369,2 1-301,3 16-118,7-9-165,4 11-1449,22 3-2197,2-10 4525,-5-10 1,0-2 0,-2-5 0,1-1 0</inkml:trace>
  <inkml:trace contextRef="#ctx0" brushRef="#br0" timeOffset="9549">13664 3442 24700,'51'19'-162,"-13"6"-146,-45 16-5781,-8 6 3944,-5 3 2145,5-19 0,1-2 0,-2 2 0,1 0 0</inkml:trace>
  <inkml:trace contextRef="#ctx0" brushRef="#br0" timeOffset="10781">15327 2972 14329,'12'-61'1699,"1"1"0,-3 15 0,-4 5-1240,-9-7-162,-5 33-101,-3 4 476,-2 5-588,-3 3-11,-2 6-11,-3 5-6,-2 6-12,-2 6-4,-3 3-12,1 5-12,-2 5 12,1 3-22,0 3-138,1 5 116,3 2-342,2 4 274,4 2-39,5 1-45,5 1-50,5-2-6,10 1-12,6-4-16,12-2-40,1-17 1,4-2 47,-6-7 1,3-1-928,9 5 0,3-2 728,-8-8 1,0-4-48,1 0 0,2-2-1206,14-1 0,2-2 1444,-12-3 0,-1-2 81,11-1 0,1-4-443,-6-7 0,-3-4 608,-10 3 1,-1-2 55,8-5 0,-4-2 146,7-12 140,-18 8 0,-1-3 91,-2-3 1,-2 0-165,0 0 0,-1 0 31,-4-1 1,-2 2 338,3-11 39,-3 1 11,-3 2-34,-2 5 911,-3 3-1061,-3 5 1968,-3 6-2170,-4 4-73,-4 5-39,-4 4 2181,-4 3-2254,-2 3-11,-4 3-17,-1 4-17,-1 4 1153,-2 4-1192,2 2-12,1 2-16,-6 14-5,11-7-12,-3 9 476,13-1-487,5-9 46,4 6-63,8-13 6,4-1-12,5-2 1,4-3 5,1-2 6,3-4 22,1-3 17,0-2 11,-1-4 12,-2-3 33,5-10 95,2-19-3481,-5 6 3414,-1-12-6,-14 17-193,2-13 227,-3 10 0,1-10 117,1 6-111,-2 8 5,1-3 11,-2 13-10,-2 3 3206,-1 3-3268,-1 3 434,-1 2-496,-1 10 6,-2 0-6,-3 9 0,0 1-17,0 2-56,-3 13-5,5-6-6,-1 9-34,5-11-33,3-1-421,12 10-245,12 2-2081,4-3 2327,6-5-2622,-8-15 2582,1-4-346,1-5 605,0-3 111,-3-6 106,-1-3-157,-3-7 320,-3-3-500,-3-3 607,-3-2 2001,-2-1-1923,-3-3 948,3-12-365,-2-3-387,0 1-40,-2 7-16,-3 13 270,-1 5-337,-1 2-34,-1 4 3336,-1 2-3470,-2 4-18,1 1-72,-1 1 6,0 14-28,1-3-1,0 12 18,1-3-3404,-1 2 3403,-1 3 1,0 0-2297,-2 1 2279,0 0-5,-2 0 0,0-2-5,1-1 5,1-2 2262,1 3-2256,1-9 33,0 2 3454,0-13-3263,0 0-135,3-10 17,6-9-56,1-4-5,5-8 5,-1 5-6,3-2-11,1 0 45,11-12-61,-6 10 55,14-16-3431,-16 21 3404,5-2-102,-10 13 79,-1 2-11,-1 4-12,0 2-5,4 4-5,-5 3-1,3 5-16,-6 2-1,0 3-33,-1 3-33,0 1 3293,1 2-3456,-2 2-180,2 0-296,-1 1-3351,8 8 4079,-1-5 0,-4-4 0,-3-11 0</inkml:trace>
  <inkml:trace contextRef="#ctx0" brushRef="#br0" timeOffset="10983">17114 2660 19277,'0'-7'3602,"0"2"-2908,0 5 73,0 0-924,-3 16-655,8 23-168,-2 6-1451,10 14-7400,-2-20 9245,0-7 0,-5-14 0,-3-8 1</inkml:trace>
  <inkml:trace contextRef="#ctx0" brushRef="#br0" timeOffset="11263">17615 2936 12385,'-1'-62'782,"1"0"0,0 2 1,1 2-233,0 11 1,1 2-313,0 0 0,0 1 391,0 2 1,0 0-448,0 3 0,-1 1-231,0 4 1,0 0 339,1-26-32,-2 11 1455,1 8-1314,0 4-248,0 15 1457,-1 2-1557,0 16 795,0 2-852,0 9 132,-2 3 2,0 12-14,-1 8 9,0 9-68,1 0 1,0 2-465,0-6 0,1 1 441,-1 15 0,0 1-755,0-9 1,1 0 640,0 2 0,1 2-42,-1 1 1,0 1-309,2 1 1,0 1 227,1-1 0,1-1-63,2 0 1,2 1-337,1-6 1,3 2 0,-1-2-208,4 5 0,0 0-133,-1-9 1,0 1 0,1 0 932,8 15 0,-2-5 0,0-1 0,-8-19 0,0 1 0</inkml:trace>
  <inkml:trace contextRef="#ctx0" brushRef="#br0" timeOffset="11424">17397 2953 17809,'-2'-7'4083,"1"1"-9210,1 6 5407,7-62-180,1 39 613,-1-13 0,3 2-909,22 13-129,-3 8-132,15-2-3027,-6 8 3484,11 0 0,-23 4 0,1 1 0</inkml:trace>
  <inkml:trace contextRef="#ctx0" brushRef="#br0" timeOffset="12033">19031 3285 9453,'35'-29'1333,"-1"-1"0,1 0 1,12-11-1,-8 2-213,-13-3-297,-11 9 0,-2 0-240,5-18-337,-8 18 1,-1 0 151,-2-10-23,-3 3-17,-3 6 2019,-13-5-2214,-1 15-569,-12-2 507,-1 17-39,-5 5 369,-3 5-375,-6 6 8,1 9 1,-1 3-42,-10 8-377,11-4 0,3 1 360,4 7-2,4 1-1100,6 2 1089,5 0 752,6-1-765,5 13 43,8-11-1084,6 7 1029,7-17 13,4-3 1444,16 4-1428,10-8-1,2-3-315,-1-8 291,-15-9-295,-1-4 473,-3-4 1132,7-14-1153,-10 1 59,12-21-30,-18 15-14,4-10 74,-7-1-208,-4 10 1,2-7-20,-6 14 33,0 3 20,-1 2 14,-2 3 20,0 4 1856,-2 2-1904,-1 4 617,0 2-670,-1 3 531,-1 5-523,-1 2 3,-1 8-2,-1 2-2,0 4-29,-2 15-30,1-7-14,1 13-337,2-11 230,3 1-108,4 1-197,5 1-227,5-2-1544,20 14-2166,-5-13 1072,15 7 3368,-6-16 1,-19-11 0,1-1 0</inkml:trace>
  <inkml:trace contextRef="#ctx0" brushRef="#br0" timeOffset="12250">19989 2874 19016,'0'-47'777,"0"0"0,1 4 1,-7 9-83,-18 20-503,2 7-24,-11 3-23,6 9-30,-2 5-34,0 6-140,0 4 96,0 4-10,3 2-26,1 3 6,5 3-19,3 1 639,5 3-692,3 0-229,4 17-998,6-11 960,6 10-1032,16-1 33,0-14-1231,14 11 2571,-1-14 0,-16-15 0,0-3 0</inkml:trace>
  <inkml:trace contextRef="#ctx0" brushRef="#br0" timeOffset="12504">20713 2806 17995,'-42'-33'112,"-1"1"1,4 1 0,6 14-1513,10 32 1480,-1 4 1340,-1 4-1382,-1 2-11,1 2 174,-7 16-51,9-9-119,7-5 0,1 2-111,1 6 58,3 11-101,8-14-201,5-1 575,4-1-1001,5-1-106,6-3-129,4-1-474,5-3-1229,2-3-2326,4-3-1354,-1-6 6368,-4-3 0,-12-5 0,-7-2 0</inkml:trace>
  <inkml:trace contextRef="#ctx0" brushRef="#br0" timeOffset="13138">21096 2990 11648,'1'-5'6592,"0"1"-1500,-1 4-4952,-62-26-50,40 22-68,-14-9 1,4 3 16,23 15-17,3 1 6,2 1 11,3 0 12,1 0 5,1-1 67,9 2-56,7-3-40,4-1 16,15-2-21,-12-4 0,11-2-5,-10-4 12,1-1-23,-2-2 17,-2-1-11,-2-1 29,-3-1-3,-3-2 34,0-10-36,-6 5 5,-1-5 23,-5 9-1,-2 3-17,-3 1 27,-3 3-21,-3 3 3,-2 2-19,-3 2-5,-1 2 0,-3 1-3397,0 4 3410,-1 1-22,0 4-6,0 3-7,1 2 13,0 1-16,2 3-6,0 2-39,-5 12 22,8-6-5,-4 9-6,10-9 0,2 1-23,2 1-10,2 0 3385,5-2-3447,13 10 62,3-11-3393,14 6 3404,-1-14-6,5-2-10,2-4 33,16-4 38,-15-4 7,9-5 16,-22-5-23,-4-5 29,-3-2 5,-4-1 0,-2-3 51,-5-3-12,-1-1 17,-3-2 12,-2-1-1,-2-2-16,-1-2-12,-1-2 1,0-2-1,0-1 128,0-16-122,0 12-238,0-12 272,0 19 33,0 1 135,0-4 3106,0 11-3185,0-5-117,0 17 5,0 1 299,0 7-388,0 2-6,1 6-6,1 1 6,2 7-6,2 3-16,7 16 11,0-4 0,5 10-23,6 4 17,-4-9-1716,-1-5 1,2 1 1676,5 4-50,9 12-34,-12-16-28,-3 0-39,-7-3-28,-6-1-40,-4-2-621,-20 5-1216,-1-8 656,-18 5-1859,3-12-5580,0-2 8895,4-4 0,14-3 0,6-2 0</inkml:trace>
  <inkml:trace contextRef="#ctx0" brushRef="#br0" timeOffset="13506">22225 2596 21551,'-2'-5'2940,"1"1"-7104,1 4 4298,-25-60-27,17 43 588,-5-17 0,0 7-650,10 25 844,0 1-872,0 1-17,-1 2-6,-4 7 1,1 2 5,-2 9 3375,3 10-3369,3-4 0,3 11-18,17 8 1,2-9-1212,14 12 1212,1-13-17,6-1 11,6 0-5,1 0-1,3 1 1,-1-1 5,-4-1-11,-4-1-28,-7-2-6,-9-3-5,-8-3 11,-9-3-5,-9-3-57,-10-2-84,-9-2-118,-9-1-828,-29 1 101,11-7 117,14-3 0,0 0-4274,-13-3 5204,-6-4 0,26 2 0,1-2 0</inkml:trace>
  <inkml:trace contextRef="#ctx0" brushRef="#br0" timeOffset="13674">22076 2697 17365,'3'-5'4044,"-1"1"336,-2 4-3630,49-3-295,-40 17-570,35 4-1388,-54 21 1346,-3 2 56,-4 5-256,-3 3-2405,6-10 1,-1 2 2722,2-4 0,2-1 1,0-4-1,1-2 1,0 6-1</inkml:trace>
  <inkml:trace contextRef="#ctx0" brushRef="#br0" timeOffset="14315">23681 3106 16394,'18'-44'1065,"0"0"1,1 0-1,6-17 1,-5 8-410,-12 16-651,-2 2 443,-3 2-50,-2 5 371,-3 3-327,-9 0-307,-1 10-46,-8 1 229,1 11-250,-4 3-2954,-17 12 2920,8 1-17,-12 12-1513,15 0 1524,2 4-28,3 3 0,3 3-635,2 3 630,4 0-12,4 1 1937,4 0-1937,3-1-27,4 0 1852,6-1-1820,3-4-82,31 15 38,4-17 56,-16-13 0,0-3 1201,21-5-1181,-17-16 0,-2-4-15,9-3 51,17-16-12,-33 6-4,-5-3 27,-5-2-6,-5-3 606,-4-2-633,-4-2 50,-9-15-999,-7-3 954,-5 2-5,-3 8-581,4 18 580,-2 4-15,0 3 257,-1 4-270,1 6-10,0 3 5,3 5-11,0 6-24,2 3-21,1 7-11,1 2-56,2 4-431,0 19-389,6-8-188,0 15-1043,7-12-2771,4 2-3771,0-3 8125,4-5 0,-5-14 1,0-7-1</inkml:trace>
  <inkml:trace contextRef="#ctx0" brushRef="#br0" timeOffset="14671">24147 2928 20404,'3'-38'283,"-1"0"0,2-23 1528,-4 59-1811,-1 5 730,-2 4-713,0 6 372,0 4-400,-1 5 0,1 3 885,1 2-880,1 2 12,1 0-6,4 0 0,4 0 0,4-1-6,27 15 18,-12-18-815,20 10 819,-17-24-10,0-3 5,-1-5 17,-1-2 17,-3-5-89,-1-3 112,-4-6-1,-2-2 6,-3-4 11,-2-1 106,0-16-89,-6 7-335,-1-11 306,-5 10-10,-1-1-6,-2 1-22,-1 1-1,-2 2-5,-1 2-22,0 3 769,-1 4-802,1 3 65,0 4-356,-2 2-426,-3 7 15,1 5 305,-1 6-1890,3 5-6527,1-1 8841,2 1 1,3-7 0,0-2-1</inkml:trace>
  <inkml:trace contextRef="#ctx0" brushRef="#br0" timeOffset="14930">24904 2511 18946,'0'-47'610,"0"0"1,0 4-1,0 8 348,-2 16-689,0 6 963,0 4-1148,0 5 541,1 3-636,0 6-1845,-2 33 1879,2-4-18,0-2 1,1 2 354,0 19-357,0-6 1,1 1-9,-1-9 0,2 1-758,0 6 1,1 5-1,1-4 715,0-2 1,2-1-29,1 15 1,2 0-276,-1-19 1,2 1-99,5 15 1,3 2-588,1 0 0,1-2-124,0 0 0,-1-2-1720,-1-8 1,-2-4 2879,1 12 0,-10-27 0,-1-4 0</inkml:trace>
  <inkml:trace contextRef="#ctx0" brushRef="#br0" timeOffset="15355">24790 3196 19219,'13'-43'368,"0"0"0,-1 3 0,1 8-329,2 18-44,6 2-57,3 2-4170,8 0 4086,5 2-915,7 1 815,5 1-451,4 1 271,2 0-100,2 1-34,-1-1 158,-2-2 96,-19 3 0,-2-2 211,13-4 917,7-3-771,-27 1 2103,-3-9-1605,-12-5-163,-6-1 73,-11-1 51,-5 8 6,-3 1 6,0 1-21,0 1 3213,-5-2-3287,6 7-49,-3-1-51,7 7-72,2 2 118,2 1-292,0 2 1479,1 0-1518,0 2-16,0 2 5,0 4 1,1 4-2,0 5 7,2 4 15,0 3-16,1 4-7,3 2-7,1 3 11,5 2-1183,2 3 1161,3 2-6,2 1-16,3 2 6,2 1-7,1-1-4,1-2-12,1-3 5,-3-3-5,-2-3 0,-4-5-5,-4-3-7,-4-4 7,-4-4-6,-4-3-1,-6-3-21,-5-2-46,-6-3-2263,-5-1 2197,-6-2-287,-2-4 112,-3-2-156,-1-3-207,0-2-320,0-1-8800,-19-11 8953,24 9 0,-6-4 1,31 14-1</inkml:trace>
  <inkml:trace contextRef="#ctx0" brushRef="#br0" timeOffset="15548">25423 2805 20340,'-19'-12'163,"0"9"539,7 27-680,-2 3-33,-4 16-51,4-7 953,-1 13-1177,7-14-308,3 2-811,2 0-1876,2 0-5714,1-4 8510,1-5 1,-1-14 0,2-6 0</inkml:trace>
  <inkml:trace contextRef="#ctx0" brushRef="#br0" timeOffset="15757">25793 2906 26077,'42'-24'-89,"-8"11"999,-30 38-1329,-1 4-1351,7 31-1459,-3-20 732,0-8 1,0-1-6662,2 0 9158,-1-5 0,-4-12 0,-2-7 0</inkml:trace>
  <inkml:trace contextRef="#ctx0" brushRef="#br0" timeOffset="15950">25984 2542 19339,'35'22'-1207,"-12"-15"1,-14 12 0</inkml:trace>
  <inkml:trace contextRef="#ctx0" brushRef="#br0" timeOffset="16431">26816 2976 15042,'-32'-29'306,"-1"1"0,1 0 0,-13-12 0,3 11 2281,5 21-2277,-3 6 1,-2 3-57,-11 2-163,10 1 0,2 2 55,3 7-133,-7 12 1032,14-4-1016,-4 9-28,18-7-109,3 0-48,4 0 917,4-1-968,4-1 67,3-2 2981,5-1-2916,13 4 49,1-8 87,26 3 20,-13-12 66,14-1-212,3-13 280,-11-1-455,10-9 435,-16-2-624,-3-2 593,9-19-120,-11 8-42,4-16-1145,-12 11 1073,-3-5 10,1-3 6,-2-4-10,-1-3 38,1-3 8,-2 0 60,-5 18 0,0 1-1923,2-18 1911,-4 23 0,-2 1 403,-1-5-322,-2 7 452,-2 0-426,-1 8-136,-1 5 899,-1 9-843,0 7 3437,0 3-3222,-2 3-31,0 7 617,-1 4-723,0 7-16,1 7-34,2 5-134,4-3 1,1 1-367,5 22-892,-1-17 0,2 1 912,8 20 94,3 1-350,2-1 225,-6-19 1,0-1-212,7 18 215,-9-22 0,1-1-770,2 5-559,-2-6-1562,-2-6-1757,-2-7 4804,0-4 1,-5-9-1,-1-1 1</inkml:trace>
  <inkml:trace contextRef="#ctx0" brushRef="#br0" timeOffset="16757">27128 2833 32767,'23'-34'-1309,"-4"9"-349,-11 38 735,9 4 501,6 0 209,3-1 103,1-4 64,-6-7-856,1-2 962,1-1 211,8-8 71,-9-1-97,5-7-112,-13 0-39,2-19-239,-8 9-99,1-13-3478,-10 14 3333,-3 1 21,-4 2 72,-5 2 147,-3 2 146,-4 3 184,-4 2 133,-2 3 79,-3 3-205,0 2 318,1 2-33,1 5-11,-9 8-249,12 2-132,-7 8-104,13-1-103,2 3-2253,1 34 2028,10-18 121,4-7 1,4 0 744,12 6-1003,10 3-662,9 0 372,8 2 196,-17-21 0,1-1-948,1 0 0,1 0 1272,6 4 0,-2-3 0,4 2 1,-2-1-1</inkml:trace>
  <inkml:trace contextRef="#ctx0" brushRef="#br0" timeOffset="198615">3932 5060 14453,'-51'9'965,"0"0"0,5-1 0,9-2-182,21 0 1107,6-1-1407,10 0-39,8 0-451,9 0 267,30 0-191,-1-1-1083,-10-2 1,1-1 1000,-2 0 0,1-1-8,4-1 1,3-1-1,2 1-764,7-1 1,2 0 0,0-1 810,1 1 1,0-1 0,0 0-394,1 0 0,0 0 0,-3 0 407,6 0 1,-2-1-693,-1 1 0,-1-1 652,-2 0 1,-1 1-9,-3-1 0,-1 0-89,-4 0 1,-1 0 88,-5-1 0,-1 1 889,25-5-787,-13 0 106,-13 1 61,-12 0 1111,-11 0-1021,-7-2 1963,-10 0-2525,-5-1 137,-18-8 10,3 3 24,-13-5 307,-8-2 1619,9 6-1972,-12-5 186,15 8 330,2 1 36,1 1-118,3 0 1189,-4 0-1309,10 5-43,0-1-65,12 4-59,5 3-19,2 0-95,1 1 195,6 1-75,1 3-123,7 2 757,4 4-773,4 1 23,6 3-605,5 1 680,4 3-184,4 1 62,2 1 49,-10-3 0,0 1-995,16 10 930,-18-9 0,-1 1-304,4 10-145,-10 2-465,-11 1-146,-13 1-678,-14 2-1720,-13 0-4641,-6-3 8237,1-6 1,15-12 0,7-7-1</inkml:trace>
  <inkml:trace contextRef="#ctx0" brushRef="#br0" timeOffset="200895">7227 5086 17288,'-30'-56'1592,"0"0"1,3 5 0,0 12-1044,-1 25-1350,-2 7 1030,-2 5-55,-3 8-3432,-17 16 3375,11 4-81,13-6 1,1 2 309,-9 17-318,3 5-17,11-8 0,3 2-11,5-8 0,2 0-428,-4 10 0,3 0 411,5 14-5,3-1-6,9-5 5,4-4 1,8-5-12,5-4 12,4-7-17,5-2-33,23-4 61,-8-10 17,17-3 5,-13-15 6,0-7 11,2-8 377,-2-7-343,-3-6 0,-4-4 5,-6-6 17,-7-2-329,-6-5 329,-7-1 0,-6-2-20,-7 15 1,-2-1-20,-4-21-20,0 22 0,-2 1 31,-9-12 0,-2 5 28,-3 6-11,-2 7-6,-3 6 578,-3 8-594,-2 7-18,-3 6-5,-1 6 0,-14 16-28,13 1-914,-9 14 919,18-3-10,3 4-12,2 2-28,5 3 988,1 20-1033,8-12-22,0 15-22,11-19-1237,1-2 1158,8 0-50,4-3 114,5-3-221,4-4-55,4-6 452,6-4-426,2-6 80,4-5 365,18-8-147,-15-6 51,9-8 67,-22-6 50,-5-5 50,-2-3 40,-4-3 45,-3-2 316,-6-2 0,0-2-288,0-4 1266,-3 6 1,-1 2-1279,-4 8-10,0 5-18,0 2-67,-1 5 111,1 3-212,-2 5 23,3 6-28,-2 5-1847,3 7 1841,1 3-1998,-1 3 1987,2 3-487,-1 4 476,1 2-75,-2 1 1,0 4 46,3 25 33,-3-22 1,-1-1 1480,1 17-1475,-3-19 2688,0-4-2694,0 1 40,-1-12 55,0-2 29,-1-12 965,-1-3-870,2-14 213,-1 1-342,3-13 17,0 0 11,3-3 5,2-3 51,1-2-21,3-1 10,-1 0 50,7-11 112,3 3-291,0 5-17,-2 11 17,-6 15-34,4 4 6,-4 4-11,5 6 6,0 9 5,-4 1-12,5 8 7,0 7-1,-4-5 585,6 9-585,-5-9 1,0-1 5,1-1 16,0 0-10,1-3-6,1-2 28,9 4-28,2-5-6,0-1 1,17-7-1,-27-10 17,21-8-5,-28-1 5,4-7-5,-6 3 16,7-13 6,-6 4-11,11-25-17,-10 15 5,-4 3 1,0-4 5,-3 3 1,0-1-1694,0-12 0,0-1 1687,-2 7 1,-1 2 2,-1-3 1,0 2-527,-2-18 541,0 0 5,-1 1-1029,-2 3 1074,-2 4-425,-1 6 425,-2 5 22,0 7 146,-2-2 2089,2 12-2246,-1 0 531,3 14-564,-1 3-40,2 6-6,-3 4 7,1 7-18,-1 3 6,-1 4 17,0 4-12,-1 2-5,3 6 0,1 2-1561,-1 13 1547,1-8 0,2 0-26,6 11-383,3 3 362,7 2-358,7 1 330,5 0 13,-10-29 1,1 0-901,1-1 1,2 0 877,2-2 0,1 0-14,1-2 0,1-1 611,0-1 1,2-2-752,25 13 16,-2-6 7,-3-8 38,-7-7 40,-6-6 739,-7-6-649,-5-6 539,-7-5-489,-2-7 22,-3-4 11,-2-3 17,-2-2 3084,-1-17-3039,-3 9 1028,0-10-871,-4 1-107,1 13 192,-4-15-23,1 25-141,-2-1-16,2 14 10,-3 3-116,1 4-18,-1 3 28,-2 11-38,2 2 10,-1 9-28,4-2 12,0 2-12,3 3-16,1 0 0,7 12 10,1-10-879,8 8 869,0-12-12,5-1 6,4-1-3098,4-2 3098,4-3-341,1-2 369,2-5 0,-1-5 50,10-9 34,-5-17-34,0-2 23,-10-14 6,-12 5 156,6-22-90,-8 11-628,2-15 657,-9 19 190,-3-10 0,-3 16-16,-1-10 2471,-3 26-2724,-1 2 460,-1 12-533,-1 6 1066,-2 7-1055,-4 8-10,-3 10-21,1 1 1,-2 2-2836,-7 23 2827,6-15 1,0 1-12,5-8 1,0 0-413,0 2 1,2 3 327,-2 20 1,3 2-26,2-11 0,1 1-410,2-6 0,0 3 0,2-1 34,2 8 1,2-1-681,1 4 1,1 2 1181,1-12 0,0 1 0,0-4 0,-1-6 0,-1-2 0,1 0 0,1 0 0</inkml:trace>
  <inkml:trace contextRef="#ctx0" brushRef="#br0" timeOffset="201507">10842 5727 14646,'22'-37'833,"0"0"0,1 0 0,7-15 0,-5 5-149,-11-3-250,-7 13 0,0-1-148,1-20-152,-3 20 0,-2 1 135,0-12 1199,-4-10-958,-11 13-331,-2 6-28,-9 19-2727,-1 18 2671,-4 7-972,-4 7 961,-3 8-1027,-1 5 988,-2 7-44,2 3 16,1 5-11,3 3 1094,5 1-1089,3 1-22,7-2 0,5-2 0,6-3 1981,6-3-1987,6-2-11,17 8 6,1-13 5,14 4 11,-6-15-5,4-6 17,0-5 2575,0-2-2564,-2-7-151,-1-4 140,-5-7 464,-2-3-459,-4-4 17,-4-2 39,-3-1 1,-4-1 16,-2-1 5,-4 0 1,-1 1 5,-2-1 17,-2 3 17,0 0-6,0 3 28,-2 3 0,0 4 388,-2 3-416,0 4 621,0 2-694,0 3 277,-3 6-304,0 3-1,-3 7-22,1 4 17,-1 3-23,0 2-11,0 16-27,5-8-1341,1 12 1329,4-12-23,4 1-505,4 0 360,6 0-84,4 0-162,5 1-236,5-2-554,4-2-1401,6-1 2661,8 0 0,-21-13 0,0-1 0</inkml:trace>
  <inkml:trace contextRef="#ctx0" brushRef="#br0" timeOffset="201728">11865 5274 17126,'0'-7'3999,"0"1"-2962,0 6 1892,0 0-2778,-66-47-1047,40 40 941,-14-15 1,2 5 332,15 34-345,1 4-21,0 4-18,1 3-11,3 5-65,4-1 1,2 1-70,-2 10 30,5-10 1,2 0-809,8 14-291,6-14 89,6 11-589,5-18-1097,5-3-2123,5-3-2381,0-4 7321,-2-4 0,-12-7 0,-6-2 0</inkml:trace>
  <inkml:trace contextRef="#ctx0" brushRef="#br0" timeOffset="201957">12280 5436 11099,'3'-10'6598,"0"2"-4833,-3 8-270,16-70-6018,-12 44 4962,4-15 1,-3 2 221,-11 23 1199,-5 3-1457,-4 4-72,-4 3-79,0 2-68,-2 3-54,-1 3 823,1 3-897,1 3-28,1 5-5,1 4-23,1 3 0,1 4 5,2 2-16,-5 15-39,5 4-12,2 0 23,6-5 3356,8-13-3429,12 8 11,1-10-50,11 6-853,1-12 662,4 0-207,6-2-414,6-1-1292,-8-6 1,0-1-6041,15 3 7671,11 0 1,-41-8 0,-8-3 0</inkml:trace>
  <inkml:trace contextRef="#ctx0" brushRef="#br0" timeOffset="202647">12844 5367 16689,'-4'-1'4234,"1"0"-526,3 1-3568,-62-1-28,43 5-70,-16-3 0,5 2 37,26 7-23,2-1 0,2 1 0,2 0 0,3 0 11,3-1-5,4 0 0,2-2-12,2-1 1,4-2-12,0-2 62,11 0-34,-7-4 0,6-2 6,-10-2 5,0-4-5,-3-2 17,0-2 106,4-12-84,-6 6 0,2-10 16,-9 7 1,-2 0 134,-3-9-145,-2 9 0,-4-4 100,-7 8-112,-1 7 113,-20-2-169,12 10-16,-13 3 27,3 11-44,5 2-281,-7 8 292,9 0-23,0 3 1,2 2-1,2 2-10,0 3 5,4-2-11,3 3 5,3-1-11,4 1 12,2-1-29,9 13 0,4-13-5,10 9-308,3-16 319,5-3 6,6-4-12,4-3 18,2-3-835,2-5 851,0-2-11,0-3 16,-2-5 7,-2-3-2927,-3-6 2920,-3-3 1,-4-3 196,6-11-179,-11 3-150,4-8 150,-13 7 33,3-15-28,-7 8 5,1-12 1,-6 11 5,-3 1 0,-2-1 17,-1 1 6,-2 2 61,-6-9-61,0 13 61,-7-11-50,7 23-16,-1 0 684,4 11-741,2 4 3309,1 1-3309,0 2 0,2 4 0,0 2 251,4 14-251,5 9 0,3 2 0,11 19 0,-5-17-367,8 12 367,-4-12 0,1-1-6,1-1-56,7 9 17,-11-12 1,2 5-7,-14-13-16,-4-3-11,-3-1-152,-9 6-229,-6-2 84,-3 0-163,-3-6-212,6-7 102,-1-4-747,2-1-1142,3-2-2381,3-3 4918,4-3 0,2 2 0,1-1 0</inkml:trace>
  <inkml:trace contextRef="#ctx0" brushRef="#br0" timeOffset="203103">13848 5236 15956,'0'-7'5096,"0"2"-2284,0 5-2229,-4-66-91,2 43-614,-1-16 0,-1 3 498,-1 22 703,-5-5-878,4 10 83,-3-4 7,3 9-173,3 2-6,0 0 287,2 2-388,0 0-5,1 5 0,3 2-29,1 7 18,11 13-1,2-4 12,10 12-12,0-8-887,4 1 882,3 3 6,2 1-18,0 0-5,-1 0 0,-4-2 6,-4-3-702,-2 6 674,-13-11-34,-2 3 39,-16-12-22,-4-2-17,-9-1-45,-5-1-369,-21 1 38,9-4 397,-14-1-615,16-4-39,2-3 17,3-2 28,4-2 56,2-2 145,4-1 728,2-2-358,2-3 141,3-2 100,1-4 84,3-3 78,3-2-3114,3-2 3311,1 1 55,2 0 12,2 4-18,2 2-21,0 3 192,2 3 104,1-3-515,-3 6-78,2-1 17,-4 7-140,-1 3 3341,1 0-3409,-2 4-11,2 3 5,-1 4 1,0 6-17,0 4-40,1 19-16,-2-5-958,0 13 817,-1-10-268,0 2-3002,0 23 3156,1-7 1,-1-9 0,0-18 0</inkml:trace>
  <inkml:trace contextRef="#ctx0" brushRef="#br0" timeOffset="203772">14053 5213 24536,'55'1'95,"1"-1"0,-10 0 1,-3 0-46,16 0-2557,-15-3 2558,-1 0-6,-1-4 28,-3 0-12,-3-2 408,3-7-368,-14 2 0,1-5 6,-17 2 49,-4-10-88,-7 3-12,-3-6 5,-7 7 6,-1 3 6,-4 2 6,-1 2 5,-1 3 67,-10 1-78,7 7-17,-6 0 1230,11 5-1247,3 3 694,-13 15-722,10-3 0,-8 12 333,11-6-339,-2 15-5,5-7-636,0 11 625,7-12-417,4 11 411,5-8-16,7 7-23,5-12-28,7-1-45,5-3-3103,7-1 2913,6-3-129,5-3-796,-7-6 0,0-2 572,-8-2 0,0 0-401,11-1 1,1 0-2491,17-2 3265,-26-3 0,-2 0 1,2 1-1,-2-1 1</inkml:trace>
  <inkml:trace contextRef="#ctx0" brushRef="#br0" timeOffset="204161">15303 5188 19819,'-44'-25'179,"0"1"0,3 1 0,7 10-55,10 27 457,0 4-508,1 1 384,1 3-418,3 2-5,2 1 674,3 1-691,3-1 1080,3 9-1075,4-2-11,5-4 826,6-7-814,4-11 638,2-4-633,4-2 6,3-3 5,1-4-11,3-3 0,0-7 0,2-3 50,11-18-16,-10 4-863,7-14 863,-14 8 5,-3-3 11,-2-4-1073,-2-3 1113,-2-5 5,-2-3 0,-2-4-1326,-1-2 1359,-2-3 18,0 1 16,0 3 12,-3 6 0,0 6-405,-1-3 371,-2 19 523,-1-2-579,0 21 870,-1 6-938,2 3 1472,0 4-1505,0 5 845,-2 6-845,1 9 0,0 6-11,-1 8 6,3 7-587,0-4 1,1 2 555,2-6 0,0 1-1522,0 13 0,2 1 1460,0-9 0,2-1-64,-1 3 0,2 0-1114,0 2 0,1 0 794,0 2 1,2-1-798,0 1 1,0-1-971,1-1 1,0 1 2213,1 4 1,0-3-1,1 3 1,0-3-1</inkml:trace>
  <inkml:trace contextRef="#ctx0" brushRef="#br0" timeOffset="204921">16966 5003 18314,'2'-45'614,"-1"0"0,0 4 0,-1 7-2423,-3 14 2117,0 7 1404,-1 3-1639,0 5 962,1 3-1024,1 3 953,-1 5-948,0 6-4,-1 6-1,0 7-6,-1 4 12,0 6-1167,-1 2 1144,2 4-470,0 1 454,2 1 16,0-2 0,4-1-5,3-3 0,3-1 0,4-5 0,2-3 11,2-6-6,3-3 17,0-6 6,1-6 5,0-3 12,1-7 2577,-1-5-2521,10-16-34,-7 0 73,11-25-1586,-17 16 1507,2-11-1294,-9 13 1311,-2 0-394,-1 1 405,-1 4 0,-1 2 1,-1 6 2251,-1 4-2285,-2 5 2562,0 4-2607,-1 6 812,0 6-806,-1 7-6,-3 18-17,0-4 11,0 13 6,3-12-528,3 1 522,3-1 1,4-1-6,6-1 22,6-3 0,20 4-251,-6-11 234,15-1 12,-13-12 5,-1-5 0,-3-5 221,-4-6-188,-4-6 7,-4-4 10,-4-4 12,-2-3-22,-5-2-3191,-2-2 3196,-3-1 0,-3-2 157,-3-18-129,-3 19 0,-3-1-48,1 1 1,-1 0-12,-2-1 0,-1 3-8,-3-2-23,3 14-22,6 13-5,1 5 176,1 1-227,1 5 3217,0 11-3295,0 2-68,1 12-621,3 13 89,1-7-1207,3-3 1,1 0 1968,9 11 0,-3-6 0,-4-17 0</inkml:trace>
  <inkml:trace contextRef="#ctx0" brushRef="#br0" timeOffset="205121">18044 4987 27118,'-11'-22'-112,"3"12"28,11 38-28,2 4-50,0 1-107,1 1-179,3 1-359,2-1-682,3 0-1863,4 0 3352,5 4 0,-10-19 0,0-1 0</inkml:trace>
  <inkml:trace contextRef="#ctx0" brushRef="#br0" timeOffset="205311">18085 4541 21287,'-2'-7'2017,"0"1"-1485,2 6-627,0 0-1215,10-14-2275,-1 25-5321,8-11 8906,-4 25 0,-6-12 0,-3-5 0</inkml:trace>
  <inkml:trace contextRef="#ctx0" brushRef="#br0" timeOffset="205556">18606 4645 21903,'-1'-55'586,"1"0"0,-2 2 0,0 9-424,-1 22 1551,-2 3-1701,4 18 609,-2 9-599,3 25-11,0 2-814,0 19 803,2-6 0,2 5-28,0-9 0,1 1-3,-1-8 0,1 0-19,1 13 0,2 3-1182,3 6 0,2 0 1025,-2-12 0,0 0-19,0-6 0,0 2 0,1-2-1299,3 3 1,0-1 558,1-1 0,0 0-1041,0-2 0,1 0 2007,1 3 0,-1-3 0,1 2 0,-1-3 0</inkml:trace>
  <inkml:trace contextRef="#ctx0" brushRef="#br0" timeOffset="206041">18549 5220 16725,'-14'-47'930,"0"1"0,2 4 0,2 7 943,9 13-1598,2 4 398,4 3-600,6 2-45,5 2-17,5 0-28,7 1-11,4 2-5,5-2-401,5 2 434,4-1 0,1-2 6,1-2-1149,-8-6 1,1-3 1153,9-9-3,-12 5 1,-4-2-111,-3-12 132,-13 10 1,-2-2 48,6-15-499,-11 16 0,-1 0 565,-3-9 62,-4 3-218,-1 2 319,-4 5 2522,-1 3-2487,-2 4-35,-1 3 140,-1 5-196,2 3 1441,-2 4-1626,3 4 1198,1 1-1249,1 6 7,0 5-12,-1 20 0,0 2 0,-1 17 6,3-4-17,0 6-1120,4-10 0,0 1 1123,-1-7 0,2 0-12,1 12 1,2-1 2,-1-9 1,0-1-1,1 1 0,0 0-5,0-1 0,1 1-1321,-1-2 1,1 0 1320,5 25 0,-2-6-300,-3-10 322,-4-9-93,-3-8 99,-2-8 1393,-2-7-1377,-2-5 7,-2-6 4,-1-5 3168,1-7-3161,0-6 568,1-6-485,2-21 17,5-11-67,4-2-689,5 2 706,2 19-1,3 2-21,2 3-46,2 4-3085,1 5 3080,2 3 6,0 5-49,2 5 26,1 3-5,1 4-12,2 2 1,1 4-29,2 5-11,2 5-39,1 5-452,3 5 273,2 4-367,-10-3 0,0 1-765,16 15 1201,-6 1 1,-3-3 0,-10-9-1,8 13 1</inkml:trace>
  <inkml:trace contextRef="#ctx0" brushRef="#br0" timeOffset="206441">20235 4852 24030,'-11'-41'487,"0"-1"0,2 4 1,0 8-253,4 17 438,1 4-612,0 5 131,1 1-187,2 3 75,1 4-91,0 3-22,0 6-29,0 5-22,3 5-45,1 3-39,5 3 201,2 2-391,3 1-220,1 1-1543,4 1 878,0 0-1155,2 0-7433,-3-5 9306,-3-4 1,-7-12 0,-4-6 0</inkml:trace>
  <inkml:trace contextRef="#ctx0" brushRef="#br0" timeOffset="206631">20232 4387 17409,'-2'-9'2163,"0"2"386,2 7-2135,0 0-111,-14-63-262,10 44 4,-3-17 0,1 5 604,5 27-666,5 1 1301,2 3-1357,6 5-56,6 2-482,20 17 69,-4-2-422,15 14-1834,-10-4-1531,0 4 3630,5 8 1,-21-20-1,-2-1 1</inkml:trace>
  <inkml:trace contextRef="#ctx0" brushRef="#br0" timeOffset="206980">20813 4633 26906,'8'47'28,"0"-2"-28,-1-8-936,-1 0 953,-2 0-34,0-2 28,-3-3-11,0-2 0,-1-6 17,0-4 364,0-5-314,0-8 272,0-3-283,0-16-11,0 0-6,2-12 0,1 1 17,3-4 62,10-17 0,7-8-74,1 0 263,4 2-262,4 5-1174,-6 13 1129,10-4-22,-10 17-40,0 5-55,1 5-74,1 4-117,1 5-168,-1 6-274,1 6-438,-2 6-1203,1 4 2391,0 9 0,-13-15 0,-1 1 0</inkml:trace>
  <inkml:trace contextRef="#ctx0" brushRef="#br0" timeOffset="207863">22908 4798 20963,'-4'-60'810,"0"0"1,1 15 0,0 0 0,1 5-582,1-16-1001,0 17 0,0 0 917,2-18-738,2 16 0,0 0 705,2-19 17,2 15 0,-1 2-437,-1 1 459,2-2-668,-6 25 590,0 8 546,-5 7-630,-2 8 61,-14 21-22,0 5 349,0 5 1,-1 3-378,-5 19-6,7-16 1,2 1-1,6-9 1,2 0-1,-1 2 1,1-1-12,2 2 0,0 1-3,2-1 1,0 0-9,2 0 0,0 3-73,2 13 0,1 4-191,5 2 1,0 0 154,0 1 1,2-1-223,2-4 1,2-4-171,-2-15 0,1-3-384,0-1 0,1-1-2213,11 22-3293,-1-10 6419,1-8 0,-11-18 0,-1-4 0</inkml:trace>
  <inkml:trace contextRef="#ctx0" brushRef="#br0" timeOffset="208480">22520 4768 17448,'-22'-46'735,"0"0"1,0 0 0,9 7-501,25 10-257,17-6-29,7 9-16,13 1-796,-15 12 0,1 1 802,24-8 44,-18 7 0,0 0 14,-10 4 0,0 0 9,-1 0 0,3 0 58,22-8 0,3-4 3,-13 3 1,0-4 81,1-2 0,3-5 1,-5 2 29,-8 1 0,-5-1 51,2-6 0,-5 0 829,-3-17-2782,-9 1 2115,-3 1-51,-8 8 938,-4 18-1038,-1 4-39,0 5 238,0 1-384,0 6 755,0 2-800,0 5 3403,0 15-3397,-3 20-6,-2 9-849,0-3 1,-2 2 831,-4 17-3,4-19 1,0 0 3,-5 21 2,7-32 0,-1 0-2832,-5 31 2863,1-3-28,2-5-459,4-22 1,1 0 447,0 10-1581,-1 4 1592,4-25 0,0-6 637,0-4-598,0-5 1905,0-4-1838,13-12 1008,-3-1-1091,22-19-12,-12 10 3403,8-5-3397,-10 9 50,4 0-67,-7 5-5,2 2-23,-6 6 28,-3 6-6,2 1-5,2 9 5,-1-2 6,6 5-5,-4-4-7,2-1 7,3 0 16,24 4-17,1-7 34,10 1-22,-10-10 5,-13-3 17,-2-5-646,-2-4 651,-3-3-73,5-17 113,-8 5 11,3-13-442,-10 9 482,-1-1 32,-3 1 24,-1 2 184,0-7-432,-3 13 202,-1-4 194,-3 11-283,-1 8 424,0 1-464,0 6-10,0 4-40,-2 4 34,-1 7-17,-1 5-28,-1 7 0,0 5 405,1 4-623,2 6-264,1 3-431,6 4-1064,3 3 2033,9 10 0,-7-27 0,0-2 0</inkml:trace>
  <inkml:trace contextRef="#ctx0" brushRef="#br0" timeOffset="209673">6770 6747 18840,'-2'-60'1445,"0"0"0,0 6 0,0 11-610,-2 27-650,3 8-101,2 26-6,3 2-11,3 26-1325,0-7 1292,0 9-1272,1 7 1243,0 7-16,-2-12 0,0 3-1272,-1-11 1,-1 1 1270,3 14 1,-1 1-3,-2-15 0,-1-2-528,2 2 0,-2-2 528,1 1 0,-1-1 8,1-2 0,-1-1 6,-1-2 0,0-1 0,2 28 0,-1-10 17,-2-10-1024,-2-2 1063,-3-19 634,-2-1-539,-5-23 1709,2-6-1810,-2-11 6,5-6 17,1-6 0,2-6 1054,0-4-1043,3 8 0,-1-2 0,0-19-39,0 19 0,0-1 39,1-12 0,-1 2-5,1 4 2128,0 5-2174,2 5-16,2 5 0,3 4-17,5 4 6,3 3-18,4 4 1,4 3 0,4 5 0,2 1-12,2 6 7,2 2-29,15 13-62,4 11-2103,-1 4 2103,-6 3-11,-18-8 745,-3 2-728,-6 0-6,-4 1 51,-8-1 17,-8-2-1377,-9-1 1416,-11-2-419,-10-2 430,2-8 0,-3-1 6,-6-3 0,0 0-15,-1-1 1,0-1 2,0-3 1,3-3-17,-12-1 0,4-4-62,6-4-106,7-5-179,8-5 1555,8-5-2552,6-4-1141,6-3 2496,6-7 0,-1 16 0,3 0 0</inkml:trace>
  <inkml:trace contextRef="#ctx0" brushRef="#br0" timeOffset="210389">7680 7465 20431,'-4'0'3142,"2"0"-2201,2 0-628,-14-68-3321,14 34 3100,-5-11 0,2-1 26,14 6 249,-3 9 1,2-3-298,0-5 0,-1-1-102,1-1 0,-1-1 46,-1-1 0,0 0-3,-4 11 0,0 0 20,2-16 0,-1 0-1238,-1 12 1,0 1 1231,0-12 0,-1 2 14,1-9 767,-3 7-750,-1 7 293,-1 4-282,-1 15-22,-1 3-34,0 14 562,-1 8-573,-1 4 3214,-2 8-3219,-3 22-18,3-2 3,2 3 1,1 2-249,1 16 259,1-16 1,2 1-1,1-9 1,2-1-15,0 2 1,0 1-3,2-1 0,2 3-629,3 5 1,3 4 0,0-3 591,0-3 0,2 0 4,-1 1 0,3 2 1,0-7-167,19 14-2610,3-6 2543,6-9 5,0-6-486,0-9 464,-2-6 6,-4-7 39,-5-6 84,-5-8 267,5-14-116,-10-1 39,2-11 1146,-11 6-1033,0-18-40,-5 10 28,0-13 179,-5 2 2918,-2 11-2985,0-6 17,-3 19-23,0 5 1104,-13 5-1233,4 10 96,-21 14-118,11 4-5,-6 13-29,8-6 211,2 2-233,2 1-11,5 0-11,3 11-1,5-9 1,5 8-399,5-14 404,2-3-5,4-1-119,2-3 108,4-2 10,1-5-10,3-2 11,2-4 11,12-8 33,-1-9 1,-3-4 51,-5-18 133,-17-16-123,-3 8-105,-8-12 211,-8 9-100,0 11-11,-5-11 145,2 18 6,-6-6-107,3 11-16,-5-2-29,3 13-16,0 4 17,-30 11-420,21 4 324,-20 11-39,29 2-5,2 3 376,3 5-455,2 3-28,4 2-134,1 1-163,5 0-1131,9-3 0,4 0-8246,22 14 8652,-17-16 0,0-3 1,7-3-1,-20-15 0</inkml:trace>
  <inkml:trace contextRef="#ctx0" brushRef="#br0" timeOffset="210612">9217 6975 19703,'-3'-5'3176,"0"1"-841,3 4-2077,-65-37-56,38 28-1241,-12-10 0,0 4 1140,16 20 59,-12 14-126,9 1-18,-8 10 1,13-1-22,3 2-12,2 3-17,4 1-5,4 1-62,4-1-95,5 0-129,5 1-1036,18 11 106,0-12-655,15 6-7921,12-13 9435,-16-11 0,1-3 0,-25-11 0</inkml:trace>
  <inkml:trace contextRef="#ctx0" brushRef="#br0" timeOffset="210828">9654 6749 26536,'-25'42'73,"5"-8"-101,26 27-669,-1-27 0,0-1 552,5 20-454,-4-19 1,1 0 133,6 13-398,1-2-896,3-1 1759,-3-13 0,-1-1 0,0-2 0,5 9 0</inkml:trace>
  <inkml:trace contextRef="#ctx0" brushRef="#br0" timeOffset="211073">9917 6842 19591,'13'-41'737,"0"0"1,-1 4 0,-3 7-4565,-8 20 4068,-1 3 1353,0 4-1527,0 1 857,-3 3-902,-2 5 12,-5 3-6,-2 8 336,-5 3-342,-3 6 0,-2 2 2700,-2 4-2700,-1 1 0,0 1 18,1-1 4,3 0 18,4-3-137,4-3 131,5-3 67,4 3-56,7-9 6,11 7-79,2-14-10,10 1-57,-1-6-90,5 0-156,5-2-280,5 0-1589,4 0-1856,5-1 4044,9 1 0,-27-2 0,0 0 0</inkml:trace>
  <inkml:trace contextRef="#ctx0" brushRef="#br0" timeOffset="217317">2770 9884 17970,'-39'2'655,"-1"1"0,-21 0-436,67-3 925,9-2-880,31-3-192,1-1-1851,-11 2 1,1-1 1775,-4 1 1,1 0-4,2-2 0,2 1 243,1 0 0,0 0-246,3-1 1,-1 0-6,1 1 0,0-1-6,0 0 1,-1 0-125,0 0 1,-1-1 118,-1 1 0,-2 0-531,-1 0 0,-1 0 536,-4 0 1,0 0-3,24-4 1478,-8 0-1456,-9 3 59,-10 2 14,-8 2 710,-9 1-699,-8 1 1496,-14 0-1535,-1 1 1208,-10 1-1191,3 2 5,0 0-17,1 0 595,1 1-578,-3-1-39,6 0-11,-1 0-17,6-2-28,2 0-62,2 0-117,1 0-158,2 0-1516,1 0-1301,4 1 3182,2-1 0,0 1 0,-1-1 0</inkml:trace>
  <inkml:trace contextRef="#ctx0" brushRef="#br0" timeOffset="218433">2896 9961 9324,'0'-3'4878,"0"0"2118,0 3-6190,27-13-491,-11 5-58,25-10 135,0 1-229,-4 4-723,0-1 1,0 1 671,12-4-65,-16 6 1,2 0 50,-1 0 0,-1 1-14,19-4-45,-20 5 1,-1 0 44,10 0-12,-4 2-10,-4 3-12,-2 1-10,-6 2 4,-1 3 324,-4 2-312,-3 3-5,-1 3 27,1 9-50,-4-2 6,0 8 16,-7 6-28,-5-5 1,-5 9 16,-16 3-33,-1-7-1,-13 9 636,1-9-633,4-7 0,-2-1-431,7-4 0,-3 0 411,-23 15 1,-1 1-1036,17-14 0,2 0 1052,-13 8 1,1-2 2,13-7 1,0-1 27,-9 5 1,0 0-4,12-7 1,1-2 27,-4 4 1,1-2 25,-5-5 59,15-5 286,2-9-203,13-11-139,2-3-23,3-9-5,3 1-1,3-3 640,4-1-634,12-11-33,-2 10 2350,9-5-2255,6 10-90,-9 10 1,10 1-1,-11 10-17,0 6 1,0 4-18,-1 5-22,1 6 17,0 4 6,0 3-12,0 1-100,15 15-880,-7-8 893,-10-11 1,1-1-199,17 9-146,8-3-258,8-1 149,-26-15 0,4-1-2675,20 3 0,2-3-1695,-16-3 1,0 0 4463,13 0 1,-4-2 0,-16-2-1,-13-2 1</inkml:trace>
  <inkml:trace contextRef="#ctx0" brushRef="#br0" timeOffset="218632">4342 10121 21220,'-6'0'2622,"2"0"-813,4 0-2235,70-29-6293,-33 18 5027,12-7 1,0 1-7836,-5 8 9856,-4 0 1,-19 5 0,-8 1 0</inkml:trace>
  <inkml:trace contextRef="#ctx0" brushRef="#br0" timeOffset="219280">6219 9866 20755,'-2'-6'2229,"0"1"423,2 5-2590,-6 18-6,8 2-12,-5 19-4,6 1-329,-1 1 295,-3 4-6,-3 0 11,-3 2 267,-4 0-278,1-15 0,-1 0 387,-5 13-373,-2-9 0,-1-2 14,1-9 22,-9 5-16,16-28 473,1-8-463,2-5 1,1-9 6,1-6-3415,4-3 3403,0-5-6,2-4-332,2-3 321,0-3 6,4-3-1040,1-4 1034,2-4 6,1-3-6,1-1 1,4 1-913,-3 20 0,1 0 924,9-16-15,-7 21 1,1 2 1043,10-7-1035,2 6-11,2 5 11,3 6 234,3 6-239,18 9-12,-11 7 0,13 10-6,-27 4 1,-2 3 144,16 13-148,-14-9 1,-2 2-14,10 14-11,-1 2-23,-3 2-50,-2 0-45,-3 3 1702,-4 0-1870,-4 1-185,-5 3-230,-3-1-375,-4 2-503,-3-2-1626,-2-2 3510,-2 3 1,-1-24 0,0-2-1</inkml:trace>
  <inkml:trace contextRef="#ctx0" brushRef="#br0" timeOffset="219452">6313 10158 17224,'-18'-41'119,"0"1"1,2 2 0,9 7 1782,30 17-1908,4-1-22,8 1-50,4 2-138,-5 3 0,3 1-260,23-5 75,-18 6 1,1 0-227,-10 2 0,0 1-894,0 0 1,2 0 1520,4 0 0,-2 0 0,4 0 0,-3 0 0</inkml:trace>
  <inkml:trace contextRef="#ctx0" brushRef="#br0" timeOffset="219695">7519 9576 23200,'-48'0'728,"-1"1"1,4-1-1,5 3-414,5 10-573,0 3 444,-2 3-1871,0 3 1793,0 2-23,-1 5-305,14-6 1,0 2 220,-10 14 0,14-13 0,3 1-23,0 12-650,10 14 556,11-13-271,9 9 187,10-19-68,9-2-53,-3-10 0,3-2-121,20 7 154,-15-9 1,1-1-479,19 1 191,2-3-1424,3-4-546,-31-5 1,2 0 2545,4-1 0,-1 0 0,2-1 0,0 0 0</inkml:trace>
  <inkml:trace contextRef="#ctx0" brushRef="#br0" timeOffset="219917">8193 9633 24588,'-53'-18'334,"0"0"0,4 2 0,7 7 265,12 14-442,0 5-34,3 3-50,3 2 143,2 3-182,3 2-1,2 2-33,-1 15-3246,7-8 3235,0 11-12,8-11-15,1 1-35,7 0-39,1 0-73,6-2-67,6-1-174,3-1-1119,6-2 593,5-3-498,5-2-1384,5-3-5972,-3-4 8806,-4-3 0,-16-5 0,-9-1 0</inkml:trace>
  <inkml:trace contextRef="#ctx0" brushRef="#br0" timeOffset="220553">8614 9769 15944,'0'-4'5702,"0"1"-1831,0 3-3524,-67-21-1635,41 17 1400,-13-7 0,1 3 164,12 16-204,10 0-27,-3 5-6,11-2 397,4 14-414,5-9-5,4 10-11,7-13-18,2-2-4,3 0-1,4-3 0,3 0-11,3-4 0,3 0-11,1-3 481,0-1-459,0-4 22,-2-2 390,8-10-378,-12 2-1,4-7 12,-14 6-5,-2-2 5,-4 1-6,-3-1 34,-4-5-33,-2 5 373,-4-3-363,-2 7 40,-10 1-28,3 4 50,-16 2-33,9 7 22,-8 4-6,5 4-33,0 2 16,-1 3-10,3 1-18,1 2 18,-3 12-51,8-6-11,0 9 27,9-8-16,4 1-5,1 0 5,5 0-23,12 10 18,2-8-6,11 6-45,15-6-376,-6-9 382,18 2-12,-12-11 14,-9-5 1,0-2-3241,19 1 3279,-19-4 1,0-1-1249,8-5 1262,9-14 18,-18 3-6,6-11 16,-19 6-10,-4-3-1,-2-2 12,-2-3-6,-3-1 22,-1-2-90,-3-17 85,-3 14 16,-1-10 12,-5 18 16,-1 5 1,-2 2 2595,-2 5-2550,1 2 1822,0 2-1840,2 4-10,0 1-34,2 3-56,2 2-17,0 2 622,1 0-622,3 8 0,0 0 0,5 6 0,6 10 0,-2-4 0,13 20 0,-8-12-510,6 8 510,-5-9 0,9 11-35,-7-9-305,9 19 228,-17-22-23,0 7-49,-11-12-96,-6-2-118,-4-1-1209,-18 3-203,4-7-4949,-10 2 6759,4-6 0,14-5 0,0 0 0</inkml:trace>
  <inkml:trace contextRef="#ctx0" brushRef="#br0" timeOffset="220883">9779 9531 21965,'-4'-4'2504,"2"1"313,2 3-2794,-39-24-6,32 22-1,-28-17 1,44 30-17,1 4 0,11 12 6,-2-4-1059,7 9 1058,-5-6-105,13 15 100,-8-10 0,9 12-590,-13-13 584,-3-1-11,-4-1-117,-6 18 11,-10-19-90,-6 12-301,-10-23-102,-2-3-432,-3-2 282,0-3-3429,-1-1 4195,-2-3 0,12-2 0,0-1 0</inkml:trace>
  <inkml:trace contextRef="#ctx0" brushRef="#br0" timeOffset="221061">9658 9599 25621,'-5'32'67,"0"1"1,-5 26-124,-2-3-1692,3-11 1328,-4 16-645,4-16 545,4-8 0,1 0 1,-1-5-1,1 17 0</inkml:trace>
  <inkml:trace contextRef="#ctx0" brushRef="#br0" timeOffset="221292">10192 9579 20398,'0'-5'2146,"0"2"212,0 3-2370,7 55-16,-2-27-197,0 9 1,0 0-5,2-4-1082,9 16-302,-2-11-2840,9 12 4453,-3-14 0,-8-18 0,-1-1 0</inkml:trace>
  <inkml:trace contextRef="#ctx0" brushRef="#br0" timeOffset="221469">10069 9074 20008,'29'22'0,"1"-1"0,17 13 0</inkml:trace>
  <inkml:trace contextRef="#ctx0" brushRef="#br0" timeOffset="221943">10562 9196 25221,'-11'-38'154,"1"0"0,-4-22 802,21 64-922,5 5 315,2 8-349,3 7-266,0 9 283,3 7-1077,-2 7 1072,-1 7-35,-1 7 20,-8-28 1,-1 0-4,-1 2 0,-1 0 0,0 1 1,-2 1-761,0-1 1,-2-1 762,1 0 0,-2 0 0,0-1 1,0-1-901,-2 27 880,-1-4-59,-2-9 93,0-6 29,-4-2-18,3-17 12,-2-2-1,2-15 1152,-1-14-1124,1-2-5,-1-12-5,3-2 10,2-4-10,0-3-1214,2-3 1213,2-1 17,2 0-1283,4-1 1306,2 3 249,10-11-283,-3 14-1521,8-6 1504,-6 18-17,2 3-5,0 6 1494,2 2-1523,1 4 24,1 3-18,3 3 6,1 3-336,2 6 319,-1 3 17,2 4 0,-1 3-5,1 4-7,-1 1 1987,-2 4-2003,-1 1 2232,-4 2-2237,-5 0-7,-6-2 1,-7 0-110,-23 8 110,-3-13-6,-22 4-2,-2-15-26,-6-6-50,-8-4-57,-3-2-839,28-4 0,1-1 873,-1 0 0,0-1-44,1-1 0,1-1-2141,-28-7 1372,5-1-872,10-1 1442,3-2 1,21 8 0,4 0 0</inkml:trace>
  <inkml:trace contextRef="#ctx0" brushRef="#br0" timeOffset="222677">11597 10089 23171,'-21'-52'158,"0"1"1,2 3 0,7 5-114,17 4 11,4-2 658,4-4-669,3-5-805,0-4 783,3-6-12,-10 29 0,1-1-6,0-2 1,0 0 2,1-1 1,-1-1 3,1 0 1,0 0-7,0 0 0,1-1-18,3-14 1,1-1 11,-5 15 0,1-1-3,2-9 1,-1 2-10,2-8 24,-3 9-12,-4 9 0,-4 9 11,-4 7 769,-5 7-769,-2 5 502,-6 4-491,-2 3 18,-3 4-18,-1 5 0,0 4 12,-6 17 1517,6-1-1540,-1 12 0,10-4-5,2 2 1162,4 5-1168,2 4-20,5-10 1,1 2-570,-1-9 0,2 1 566,4 11 1,1 0-4,0-11 1,1-1-1371,2 2 0,2-1 1340,1 0 0,0-1-20,2 0 1,2 0-1188,9 9 1,2-1 1108,-8-10 0,1-1-42,6 5 0,0-1-1028,9 5 563,-5-8 287,-4-7-572,-6-8-241,-4-7-331,-4-8-606,-2-6-1689,1-16 1611,-4 0 993,1-10 1114,-6 6 795,-1-1 537,-3 1 3320,-1-1-2525,-1 3 19,-1 1 1264,-2 3-1786,-3 3-292,-4 4-245,-3 3 481,-12 3-941,5 4-95,-8 2-112,8 5 95,-3 6-291,8-1-28,0 5-28,11-4 11,2 2 16,5-1-10,2 0-17,6-2-12,3 0-33,4-1-5,3-2-6,3-2 288,3-2-277,31-6-600,-21-1 567,20-6 10,-30 0-27,3-12 33,-11 3 0,2-23 0,-14 15 1,-3-10 10,-3 15-5,-3 0-6,-2 4 6,-5 3-3057,-18-4 3135,6 9 17,-13-1 399,12 11-393,0 2 95,-9 7-163,10 1-2245,-6 7 2245,11 0-1037,2 2 1026,0 4 1160,-1 17-1210,6-7-12,0 13-375,6-10 280,5-1-95,5 1 1734,7 1-2260,11 1 899,10 1-2541,9 2 2381,-13-16 0,-1-1 0,3 2 0,2-1 0</inkml:trace>
  <inkml:trace contextRef="#ctx0" brushRef="#br0" timeOffset="223133">13985 9571 27046,'-11'43'-112,"0"0"0,2 4 0,5-4-269,12-6-1093,4 11 101,-3-16-1808,1-1-6324,0-5 9511,-2-6 0,-3-10 1,-2-4-1</inkml:trace>
  <inkml:trace contextRef="#ctx0" brushRef="#br0" timeOffset="223310">13879 9276 23674,'23'-9'-9831,"-2"5"7946,6 30 1,-13-13-1,-6-4 1</inkml:trace>
  <inkml:trace contextRef="#ctx0" brushRef="#br0" timeOffset="223683">14296 9576 24230,'-4'-41'437,"-1"0"0,-1-21-404,5 55-33,8 16 28,0 3 1000,6 10-1017,0 2-3067,1 3 3039,-1 4 715,1 1-704,2 15 12,-5-11-178,2 11 194,-6-17-16,-1 0 114,-3-3-131,-1-3 5,-1-5 2882,-1-5-2865,-2-5 379,0-5-368,-2-3 1152,0-7-1152,1-13-39,1-1 34,0-13-6,2 5 23,1-4 5,3-2-11,1-3 6,4 1 33,2 3 0,1-1-684,6-4 617,-4 8 0,1 2 11,3 8 1,-1 5-1316,2 5 1320,-1 4-21,2 4-1,1 5-5,2 3-17,4 5-62,18 16-25,-18-9 1,1 1-181,1 1 1,0 1 98,0 1 0,-1 0-408,13 13-326,-3 1-515,0 1-1703,-3 2-6408,-4-3 9556,-7-6 0,-11-14 0,-6-6 0</inkml:trace>
  <inkml:trace contextRef="#ctx0" brushRef="#br0" timeOffset="224793">16090 9482 18846,'-4'5'1450,"1"-1"4308,3-4-5595,14 50-51,-3-36-28,14 36-28,-5-50 0,3 0-23,2 0-10,2 0-18,1-1-516,0-2 511,1-3 11,0-1-16,-2-2 165,9-8-149,-6-6-11,-3-1 11,-11-11 6,-13 13-213,-6-7 207,-4 7 6,-6 0 17,-2 0 5,-3 1 11,0 3 6,-2 2-11,0 4-6,1 3 51,-8 4-51,6 4 0,-6 5 1,8 4-12,1 6 5,-1 3 266,-6 14-271,7-5-12,-3 11 29,9-8-39,4 2-224,4 1 229,1 1-27,3 0 10,4-2 0,4-1-10,6-1-12,3-2-12,6 0 1,3-3 0,4 0-6,3-3-61,22 4 22,-10-9-1511,15 2 1461,-16-12 5,-1-3 23,-2-5 16,-3-4-187,-5-3 237,-4-6 1,-4-1 22,-3-2 40,1-13-1,-8 7 6,0-10 6,-8 9-1,-2-1 18,-1 0-1,0 0 450,-2 1-432,1 2 4,-2 2 12,-1 2 6,0 4 1532,0 2-1538,0 4 233,-1 2-267,0 3-11,-1 2-33,1 0-6,-2 5 11,2 1 12,-3 5 5,2 4-6,-2 2-16,0 4 10,0 2-4,0 2 4,0 2-10,1 0 11,0 0 0,1 0-17,1-1 0,1-2 11,1 5-3403,1-7 3386,1 1 1,1-10-7,0-3 46,0-3 11,-1-2 11,0-3 17,0-2-34,1-3 3381,2-4-3403,0-3-1,2-2 1,0-1 6,1-1 44,2-9-45,-2 6 12,1-6-23,-3 9-5,0 0 22,0 2 0,2 2 11,-1 0 6,1 4-23,1 1-5,1 3-6,1 2 6,0 2-12,2 2 18,8 6-23,-3 1 11,7 7-11,-7-4-6,2 4-486,1 1 475,0 0 11,1 2-16,0-2-6,1 0 28,-2-1-11,2-3 16,-1 0 1,1-3-45,10-2 22,-6-4-1254,7-1 1271,-10-7-59,0-3 64,-2-4-5,-1-4 427,0-2-416,-1-3-22,-1-2 11,-2-2 0,0-2 0,-2-3-352,-2-3 358,0-4 13,-6-2 1,-2-2 8,2-11 208,-3 9 0,-2 0-213,-3-5-1,-4 0 1,-2 1 10,-4 3 1,-2 3-1,0 5 7,-1 5-7,1 5 6,1 7-16,3 5 79,-2 5-96,4 4-1,-1 5 1,4 4 384,-1 6-390,2 3 6,-1 6 16,2 4 800,1 3-822,3 5-225,2 3 191,5 4-686,5 4 687,5 4-21,0-10 1,2 2-704,-4-9 1,0 0 683,7 10 0,1 0-28,-5-10 0,-2-2-850,2 0 0,-1-1 808,0 0 0,1 0-28,0-1 1,-1-2-295,20 23-168,-1-4-559,-4-4 50,-4-5-690,-5-6 1419,-4 1 0,-11-16 0,-2 0 0</inkml:trace>
  <inkml:trace contextRef="#ctx0" brushRef="#br0" timeOffset="225143">17572 9603 15712,'37'-39'-62,"0"0"0,-4 3 1,0 10 1309,20 22-1422,-13 3-22,15 0-6,-18 1 12,-2-1 16,-1 0 1553,-5-2-1468,-3-1 1029,-5-3-890,-3-6 3041,-7 0-2968,-3-6 1238,-7 2-1160,-3-1 40,-1 0 50,-3-1 23,-1 1 39,1 1 50,-1 1 39,3 2 13,0 2-19,1 1-38,1 0-40,1 1-38,1 2-18,0 0-72,0 3-62,0 0 28,0 2-152,2 2 1,0 3-6,1 3-16,6 15-12,1-1-5,4 11-1,-1-2-16,2 1-1422,0 4 1371,1 1-33,0 2-2990,0 0 2838,1 0-1763,-1-1 1428,0-2-1770,0-3 845,-4-2-1642,-1-5 3149,-1 0 0,-6-12 0,0-1 0</inkml:trace>
  <inkml:trace contextRef="#ctx0" brushRef="#br0" timeOffset="225350">18097 8950 21690,'-1'-22'-1752,"7"9"2001,22 31-7625,20 11-1137,-14-8 8513,9 5 0,-29-17 0,-5-4 0</inkml:trace>
  <inkml:trace contextRef="#ctx0" brushRef="#br0" timeOffset="225683">18498 9259 26362,'8'31'79,"7"0"-90,5-14 5,0-1-33,0 5 33,-12-10 12,-1 3 16,-7-6-11,-5-3-5,-3-2 33,-1-3 6,-3-3 112,-5-10-56,3 0 11,-4-8 16,8 2 7,2-3 178,4-15-161,2 8-7,7-11-27,4 13 16,14-10-95,-1 9-11,21-13-61,-1 16-51,17 0-213,-10 12 151,0 7-151,-10 5-134,2 2-600,2 2 6,3 3-2395,-13-1 1,1 2 3419,25 4 0,-11-2 0,-21-3 0</inkml:trace>
  <inkml:trace contextRef="#ctx0" brushRef="#br0" timeOffset="226093">19261 9186 20358,'-6'5'4772,"1"-1"-4178,5-4 240,0 0-4861,12 48 4100,-2-32 259,8 13 1,4-3-288,1-19-11,16-1 22,-10-10-40,-7-2 18,6-5-12,-9-1 12,-2-2 3196,-1-2-3208,-2-2 62,2-12-56,-5 6-2750,2-8 2784,-7 9-65,-1 1 82,-3 2 22,0 2-12,-2 2 6,-2 3-11,-2 3 3335,-3 2-3290,-12 2 31,3 4-115,-10 1-11,3 5 5,-2 3 11,-1 5-409,0 2 393,1 2-12,0 3-28,4 1 6,2 4-16,1 17-1,9-7-827,0 13 760,11-10-78,6 0-129,8 3-479,5-10 0,5 2-3560,8 2 0,2-1-538,-1 0 1,-1-3 4268,3-2 0,-5-5 1,-8-7-1,-10-8 1</inkml:trace>
  <inkml:trace contextRef="#ctx0" brushRef="#br0" timeOffset="226693">18449 9142 23668,'-25'-41'479,"0"0"1,2 3 0,6 10-216,15 24-12,1 1-39,0 1-45,0 0 179,0 1-313,1 5 5,-1 1-17,4 5 6,-1 0-11,5 2 39,6 9 17,8 4-67,2 2 27,15 10-371,-12-14 360,12 10-11,-8-8-28,1 0 12,0 3-1316,-2-1 1304,-2 2 6,-4-2-12,-2 9 1,-11-10-17,-3 6-40,-12-13 237,-4-3-342,-5-2 1220,-4-2-1714,-1-3-733,-1-2-3726,0-4 5137,-2-1 0,11-2 0,0 0 0</inkml:trace>
  <inkml:trace contextRef="#ctx0" brushRef="#br0" timeOffset="228338">20453 9445 22951,'-1'-10'1484,"0"2"-996,1 8 1506,0 0-1865,-22 74-2972,17-23 2876,-6 4 1,0 7-6,10-3 0,2-1-28,-1-11 0,0 1-547,0-6 1,0 2 0,0-3 529,1 7 0,0-3-5,1 2 0,0 0-714,2 0 1,0 0 676,0 0 1,1 0-736,1-1 1,0 1 684,0-2 0,0 0-31,0 0 0,-1-1 215,0-2 0,0 1-549,-2 13 1,-1-1 251,-2-16 1,-1-1 257,-1 9 0,-2-4-221,-7-2 90,-4-12 1301,-1-14-1195,-3-12 6,0-13 27,-2-10-1382,-1-13 1417,-1-9-41,7 2 1,0-3 14,3 8 1,2-1-1,-5-15 0,2-1-338,4 11 1,3-1 331,-1-2 1,2-2-1,0-2 1,1-2-6,2-2 0,1 0 0,0-3 0,1-1 54,2-1 0,1 0-71,1-1 1,1 0 13,2 1 0,2 0 0,1 1 1,0 1-4,2 1 0,1 2-5,0 1 0,1 1-27,1 3 1,1 0 17,0 3 1,0 2 2,1 2 0,0 1 3,0 3 0,2 2 286,-2 3 0,2 0-297,6-5 0,5 2-100,10 2 1,3 3 87,-7 5 1,0 3-12,7 4 1,0 6 1248,6 14-1238,1 6-5,-1 7-5,-3 8 1397,-1 7-1418,-10 8 1,-2 4-79,-11-14 1,-1 1 78,9 18 0,-4 2 1571,-6 9-1614,-6 2-1173,-7-2 1190,-9-2 6,-9-7-983,-12-5 1028,-10-7-13,-11-6 24,-8-7-6,23-14 1,-1-1 213,-1-2 0,-2-2-214,0 0 1,-2-2-107,-15-1 0,0-2 103,13-2 1,1-1-3,-10-1 0,2-2 169,-7-8-242,9-5-86,11-2-367,10-3-2885,10-21 3411,15 2 0,-1 6 0,7 13 0</inkml:trace>
  <inkml:trace contextRef="#ctx0" brushRef="#br0" timeOffset="228989">21248 9133 20252,'51'-3'162,"-1"1"1,4 3-1,-7 3-106,-14 9 0,12 7-16,-13 0-18,1 3 12,-2 4-23,-2 4 559,-4 2-559,-5 4-5,-6 1 11,-8 3-1,-9 14 1,-6-14 22,-9 7 1,-4-22 4,-3-5 80,-16-2-24,10-8 629,-9-2-595,16-7 6,4-4 766,1-7-777,8-1 1024,3-7-1069,6 2 742,5-2-742,9-11-73,2 5 12,10-6-18,-1 9 18,5-1-1,4 1-540,3 0 524,3 2-6,0 0 22,0 1-22,0 0 12,0 1-12,0 1-34,-3 2-506,-1-1 540,-3 2 0,-4-1 6,-3 2-229,-6 0 262,-6 2 28,-3 1 6,-6 1 824,-2 1-807,-5 0 585,-2 2-569,-6 2 241,-2 0-297,-4 2 1,-1 1-1,-3 2 1,0 3-12,-2 4-17,2 1-39,0 2 29,1 2 4,3 2-10,3 2 22,2 1-17,3 0-16,2 1 21,4 0 12,2 0-22,1-1 16,8 9-27,1-8 16,8 6-222,1-10 199,3-2-3319,4-2 3326,2-2 10,3-3-467,0-4 473,-1-2 1,-2-6-18,-2-2 17,-3-5 12,-4-2-1,-3-3 6,-4-1 180,0-12-180,-6 7 5,0-9-5,-6 9-28,-1 0 40,-2 0-7,-3 1-5,-2 0-28,0 1 3167,0 2-3162,-1 2 12,1 3 22,0 2 687,2 2-726,1 2-11,1 3-6,2 2-34,-1 2-27,3 0-230,-5 9 22,4 1-134,-3 8-196,5-2-240,0 4-287,6 0-616,3 2-2313,8 1 4072,5 3 0,-9-12 0,0-1 0</inkml:trace>
  <inkml:trace contextRef="#ctx0" brushRef="#br0" timeOffset="229422">22508 9437 17557,'0'-7'4588,"0"2"-2751,0 5-555,2-71-6460,-2 47 5377,2-16 0,-3 2 1758,-6 24-1783,-1 6 825,-9 2-853,-12 9-96,5 4-22,-12 4-291,10 5 263,1 1 6,2 3-6,5 1 16,4 2-21,6-1-6,4 1 5,2-1 3253,6-2-3247,2 0-5,6-3-12,3-1 17,1-4-11,2-3 11,0-4 22,1-2-11,1-5 12,0-4 407,1-4-391,0-4 6,0-3 50,-1-3-11,-1-2-309,-2-1 348,-3-1-11,-1-2 33,-5 0 7,1-1-12,-3 2 0,-1 3-12,-1 2-37,-2 3-91,-1 3 0,0 4 0,0 4 0,-1 2 327,0 3-327,-3 8 0,0 3 0,-4 11 0,-1 3 0,-2 7 0,-2 4-730,-1 5 730,0 4 0,-1 4 0,1 4-3150,0 4 3150,4 5 0,6-29 0,0 1-216,1 2 1,1 0 215,2 3 0,1 0-256,2 2 1,0 0 255,2 1 0,1 1-203,1 0 1,0 0 101,-1 1 0,-1-1-11,-1-2 0,-1 0-11,-2-2 0,-2-1-6,-4-3 0,-2-1-73,-14 24 40,-14-14-12,-9-12-44,-7-15-118,-6-8-196,-3-12-1690,-1-7 1074,2-10-913,4-7 2061,25 9 0,2 0 0,-1-2 0,4-1 0</inkml:trace>
  <inkml:trace contextRef="#ctx0" brushRef="#br0" timeOffset="230005">22910 9547 12804,'0'-45'847,"-1"0"1,1 3 0,-2 7 1005,-6 9-1309,1 2 1417,1 2-1603,0 2 931,2 3-1048,2 2 2705,0 3-2783,2 3-51,0 2-40,2 2 1516,0 2-1565,3 1-12,1 2 17,3 3-6,2 2 1,2 4 5,4 4-39,2 4-961,2 3 972,1 3-3078,1 3 3078,-1 1-16,1 2-311,-2 1 254,8 17 23,-11-10-17,3 11-6,-13-17-45,-7 6-1487,-17-6 1593,-3-4 2123,-12-12-2106,-8-11 1,10-5 327,-8-4-305,17-5 11,3-3 12,5-2 10,4-3-10,4 0 49,7-12-55,4 7-11,5-8-29,5 10 7,13-6 3352,-3 7-3392,10-2-34,-7 10-33,1 3-40,3 1-3424,0 3 3212,3 0-175,1 3-3432,20 0 2700,-11 2-932,12 0-385,-17 1-1109,-1 1-823,0 1 947,-5 0 3556,-6-1 0,-15-1 0,-6 0 0</inkml:trace>
  <inkml:trace contextRef="#ctx0" brushRef="#br0" timeOffset="230330">23761 9377 20887,'-50'-30'216,"1"0"1,4 1 0,7 10 757,12 23-885,1 2-2157,2 5 2113,3 0 1011,3 4-1056,3 0-1262,2 2 1268,2 1-493,4 1 487,2 0 1864,3 9-1875,5-7 16,2 5-21,5-10-18,10 5 12,-2-8 22,6 1-6,-5-9 17,0-3-11,-2-3 2793,1-5-2771,-2-3 1889,-2-3-1866,-1-2-3409,-1-1 3442,-1-3 29,-1 1 184,3-9-112,-5 8 6,2-5 11,-6 10 6,0 3-34,-2 0-34,-1 4 3353,-1 1-3414,0 3-6,-1 1-44,-1 8-23,-2 1 5,-1 7 1,-1 1-40,1 3 1,1 1-3438,0 4 3320,2 1-609,1 2 245,3 1-338,2 0-587,5 1-3270,5-1-4958,-1-3 9149,1-4 0,-7-10 1,-3-5-1</inkml:trace>
  <inkml:trace contextRef="#ctx0" brushRef="#br0" timeOffset="231964">24244 9327 24855,'7'44'86,"-1"0"0,1-5 0,-3-3-8,-4-1-1167,-1-10 1111,-1 6 17,-2-13 370,-1-3-347,-3-4 207,-1-1-135,-9-2-61,3-5 0,-6 0-12,6-5 7,1-2-1,2-3 0,1-2 0,2-4 570,3 0-514,0-13-56,4 4 79,-1-20-74,4 14-4,3-10-7,3 10-5,3 0-273,2 1 268,3 1-1,3 2 45,9-3-50,6 5-34,-1 4-790,1 8 790,-9 7-419,1 2 408,2 3-17,1 2 22,1 4-16,1 5-6,0 2 23,-1 5-6,-2 1 6,-2 3 5,-4 2-17,-2 1 12,-4 0-2732,-2 1 2731,-4-1-1973,-2-1 1963,-3-2 351,-2-3-357,-10 3 221,1-9-205,-8 1 2275,2-11-2258,-1-3 6,0-2 3443,-3-11-3415,4 0 5,1-10-5,6 2 23,4-3-23,0-1 0,4-2 16,3 0-10,5 0 22,4 0 0,3 2-28,2 3 6,4 1-46,1 3 12,3 3 0,0 4-16,2 2 16,1 3-12,1 2-4,0 3-1,0 3-836,0 4 797,0 5-28,1 5-198,-2 3-430,8 21-256,-14-4-3746,0 16-5145,-17-15 9814,-6-7 1,-1-14-1,0-8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9T13:51:34.88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3663 1402 32298,'-18'-27'-7190,"2"12"5905,9 46 2935,-2 7-674,-2 6-637,3-7 0,-2 2-106,3-8 1,-1 1-71,-2 12 1,-1 0-330,3-11 1,1 1 877,-4 14 1,0 1-224,4-13 1,1 0-608,-2 10 1,1-2-226,3 7-207,5-8-279,5-7-419,6-6-1696,14-1 56,-2-12-93,11 0-3934,12-14 4871,-13-5 2242,10-2 0,-29 1 0,-6 0 1</inkml:trace>
  <inkml:trace contextRef="#ctx0" brushRef="#br0" timeOffset="553">3995 2035 21501,'0'-11'2907,"0"3"-2554,0 8 5067,0 0-4652,-28-4-666,24 5 1030,-19-2-1011,32 6-1009,14 1 1280,9-4 240,4 0-651,5-6 212,-9-3-40,1-4-153,12-13 0,-13 4 0,6-11 0,-18 7 0,-4 0 0,-4-12 0,-6-1 0,-4-1 0,-11-2 0,-5 13-135,-1 4-2611,-3 9 987,6 10 948,-7 2 855,4 3 759,-5 5 461,6 3 1077,-11 24-1342,10-9-999,-8 18 0,14-15 0,2 2 0,2 1 0,2 18 0,3-12 0,8 24-331,2-28-1365,10 7-220,3-16 659,4-3 414,7-4 509,4-2 446,-5-9 1,1-1 515,20 0-94,-17-4 0,0-3 1067,17-5 516,0-8-1379,-2-4-738,-2-4 0,-2-5 0,-3-3 0,-3-5 0,-4-3 0,-4-2 0,-5-3 0,-6-2 0,-3-5 0,-5-1 0,-3-4 0,-2-1 0,-3-1 0,0 2 0,-3 3 0,0 5-298,-3 6-2,0-4 13,-1 16 99,0 1 68,-1 18-167,0 5-76,-1 4-698,0 1 3660,0 4-2294,0 3-305,0 5 0,0 4 0,-3 19 0,1-2 0,-1 16 0,1-6 0,1-7 0,1 2 0,-2 21-63,1-17 0,1-1-256,1 20-52,1 3-379,4 0 206,4-1-180,6-2-1003,4-6 179,4-5-811,3-8-1767,1-6-5704,-1-9 9708,-5-6 1,-9-11 0,-5-3-1</inkml:trace>
  <inkml:trace contextRef="#ctx0" brushRef="#br0" timeOffset="774">4833 1714 32767,'59'-18'0,"0"-1"0,-4 2 0,-5 2 0,-2 4 0,1 0 0,-1 1 0,-2 0 0,-1 1 0,5 1 0,-24 3 0,-2 2 0</inkml:trace>
  <inkml:trace contextRef="#ctx0" brushRef="#br0" timeOffset="2118">12443 887 26680,'-3'-3'-2703,"1"1"3178,2 2 1563,-9-11-3729,9 13 1742,-6-6-50,11 18-821,-1 3-882,0 3 5702,-1 3-3906,0 17-1559,-2-7 23,1 13 988,-2-12 117,1 3-102,0 1 751,0 2-71,1 2-107,-1 2-49,1 4-43,2 3-41,-1 2-40,0 3 27,1 3-22,1 2 29,-3-29 1,1 1 4,-1 0 1,0 1 13,0 1 0,0 0 12,0 2 0,0 0 23,0 0 1,0 0-7,-1 1 1,0 1 24,0 0 0,1 0 2,-1 1 1,-1 1-530,0 1 1,1 0 547,-1 1 1,0 1-995,0 1 1,0 1 983,0 0 1,0 1-8,0 1 0,0 0-9,0 1 0,0 1-6,0-3 0,-1 3 0,0-2-404,0 9 0,1 0 385,-1-8 0,0 1 0,0 1 24,0 2 0,0 0 0,0-1-439,1 9 1,0 1 404,-1-8 0,1 2 0,-1-2-238,1 4 1,0-2 243,0 2 0,0 0-47,0 1 1,0 0 15,0 1 0,0-1-6,0 2 0,0-1 202,0 2 0,0-1-193,0 1 1,-1 0 3,0-1 1,0 3-28,0-5 0,-1 4 0,0-2-28,0-13 1,1-3-1,-1 3-19,0 13 0,-1 3 0,1-4 4,-1-15 0,1-2 1,0-1-31,-1 2 0,1-1 1,0 1 36,-1-1 1,1 0 0,-1 1 139,0-1 1,0 1-1,0-1-139,0 1 1,1-1 0,-1 1 30,0-1 1,0 0-1,-1 3 14,1-1 0,0 3 0,-1 1 0,1 0-81,0 3 0,-1-1 1,1 1-1,0 0 96,0 0 1,0 1-1,0-1 1,0 0 13,0-3 1,1 1-1,0-2 1,-1-2-20,2 1 0,-1-2 1,0-1-5,1 2 0,-1 0 0,0 0-9,1 0 1,0 0 0,-1 0 46,1 0 0,0 0 0,0 1-21,-1-1 0,1 1 0,0-1 146,0 1 1,0 0 0,-1 0-142,1 1 1,0 0-1,-1 0-37,1 0 1,-1 1 0,1-1 8,-1 1 1,1 0-1,0-1 73,-1 2 1,0-1 0,0 0-71,1 0 1,-1 0 0,1 1 31,-1-1 0,0 1 1,0 0-65,0 0 0,0 0 0,0 0-219,0-1 0,1 1 1,-2 0 222,1-2 1,0 0 0,-1 6 58,0-2 0,-1 5 0,1 3 0,-1-1 0,0-5-126,0 9 1,0-5 0,0 4 115,0-8 1,0 3 0,-1 2-1,1-1 1,0-3-29,-1 1 0,1-1 1,0-3-1,0-1 45,-1 5 1,1-2 0,0 2 24,0-3 0,-1 2 0,1 1 0,0-4-26,0 0 0,1-3 0,-1 0 1,0 2 0,0 0 1,0-1-11,1 1 0,-1-1 0,0 1-3,1 0 1,-1 0 0,0-1-4,0 1 1,0 0 0,1 0 118,-1 1 1,0-1 0,1 1-125,-1-1 1,0 1-1,0-1-5,1 1 1,-1 0-1,1-1 1,-1 1 0,0-1 0,0 0-72,1 0 0,-1 1 0,0-1 72,1 0 1,-1 0-1,0-1 170,0 1 0,0-1 0,-1 1-165,1-1 0,0 0 0,-1 0-48,0-1 1,1 0 0,-1 0-136,0 0 1,0 0 0,0 0 94,1-1 1,-1 0-1,0 0-4,0 0 1,0 0-1,0 1 91,0-2 1,0 1 0,0-1-90,0 0 0,0 0 0,0 0-11,0-1 0,0 0 0,1 0 4,-1 0 1,0 0 0,1-1 46,-1 0 1,1-1 0,0 1-4,0-1 0,0 0 0,-1 2 49,0 16 1,0 3 0,0-3-15,1-14 1,1-1 0,-1 1-4,-1 12 1,1 3 0,0-4-16,-1 3 0,2-2-46,-1 0 1,0 0-216,0-1 0,0-1-256,0 1 0,0-1-2392,1-2 1,0 0 2899,-1 6 1,1-4 0,-1 4 0,1-5 0</inkml:trace>
  <inkml:trace contextRef="#ctx0" brushRef="#br0" timeOffset="3027">15002 1219 27289,'-3'-5'-6066,"2"1"8084,1 4 1191,-10-61-4043,8 45 505,-6-46-2,13 62 1610,1 4-2519,2 4 1931,2 5-340,1 4-2296,1 3 1603,1 4-316,-1 3 164,0 2-1425,-2 4 1386,-1 1 325,0 3 376,3 19 173,0-12-59,4 13 59,-1-21-283,1-4-191,2-4 36,1-3 163,7 0 332,-3-8 270,-2-3 184,-7-8 536,-8-6 870,-1-4 522,-2-3-1065,0-5-565,0-4-556,0-4-594,1-16 0,1-8 0,2-16-383,0 11-1041,0 2 903,1 18 532,0 1 242,0 4-23,15-6 683,-7 13 8,13-2-921,-8 16 0,13 6 0,-6 2 0,10 6-1166,-9 2-2176,0 3-2814,3 2 5717,2 5 1,-15-12 0,-1 1 0</inkml:trace>
  <inkml:trace contextRef="#ctx0" brushRef="#br0" timeOffset="3667">16284 1364 25787,'1'-44'-254,"0"0"0,0 4 0,-3 7-306,-5 18 960,-1 2-682,-6-1 468,1 6-226,-3 0 85,0 7-501,2 2 844,-4 3-93,1 4 891,-1 4-556,1 2-136,0 4-139,0 2-366,-5 14-186,7-7-130,-4 32-69,12-29-467,3 16 294,8-24-19,4-3 59,5-1 321,2-4 80,3-3 61,2-4 238,1-2-111,1-3 66,1-2 93,0-5 431,0-1-302,-2-7 23,0-2-74,-3-3-239,-1-3 128,-2 0-67,-3-1 89,-1-9-170,-4 7 95,1-13-212,-6 18-1,1-3 39,-3 11-1,0 2 18,0 4-15,0 1-101,0 2-11,-2 6 12,0 1 17,-3 6 4,0 1 12,-1 3-16,1 4 24,1 0 110,0 3-7,3 10-10,5 4 5,3-1 16,8-2-21,3-13 10,6-1 7,23 5 23,-7-8-6,17 3 15,2-9-544,-17-5 562,8-1 8,-24-7 0,-4-2-5,-5-4 387,-4-2-400,-4-1-17,-4-2-25,-2-1-26,-5-2-6,-2-1 563,-9-14-595,-4-3-405,-5-14 394,7 10 20,6 4 4,7 11-3380,5 2 3412,2 1 2,3 0 18,4 3 12,2 2-1,2 3 0,0 2 12,0 3-6,-1 1-6,1 2-5,-2 1 0,2 3-11,0 0-1,-1 2-5,2 2 3387,6 10-3387,-4-1 0,3 8-12,-6-2 12,0 3-11,1 2-11,8 13-34,-6-6-2420,6 10 2179,-9-11-398,-3 1-1379,-1 2-7246,-2-3 9320,-3-5 0,-4-11 0,-1-6 0</inkml:trace>
  <inkml:trace contextRef="#ctx0" brushRef="#br0" timeOffset="4901">23349 497 31126,'-4'49'-1733,"1"-1"0,0-2 1,-1-5 64,-3 0 1276,0 3 526,1 4 0,-1 2 1152,2-16 0,1 0-1987,-3 20 1,0 0 588,3-21 1,1-2-1131,-1 1 0,0 1 1243,1 0 1,0 1-31,0 1 0,0 1-105,1 0 1,-1 1 23,0 0 0,1 1 120,-1 1 0,0 0 1,1 1 0,-1 0-153,0 2 1,1-1 283,-1 2 0,1 0 4,-1 0 1,1 1-5,0 0 1,0 0-7,0 0 0,1 1-11,-1 0 1,1 0-64,0 1 0,0 0-3,0 1 0,0 1-34,0 1 1,1 0-12,0 1 0,0 1-7,0 0 0,0 1 6,0 1 0,0 0-1993,0 1 1,0 0 2095,1-1 0,-1 4-111,2-4 1,-1 3 0,0-1-118,1-12 0,-1-1 1,0 2 57,1 12 0,-1 2 1,1-3-33,0 7 1,0-3 5,0 1 1,1 0 3,-1 1 0,0-1 26,1 1 1,0 0 6,-1 0 0,1 0 74,0 0 0,0 3-11,0-6 0,-1 5 0,1 0 7,-1-14 1,1 1 0,-1 0 0,0 0 49,0 0 1,1 0 0,-1 1 0,0-1-48,0 14 0,1 0 0,0-4 6,-1-14 1,0-2-1,-1 0 4,1 0 0,-1 1 1,1-1 0,-1 1 1,1-1 0,-1 3-2,0-1 0,0 4 1,0 0-1,0-2-36,0 3 0,-1-3 1,1 3-15,0-3 0,-1 2 0,1 0 0,-1-3-2,0 1 1,0-4 0,1 1 221,-1 0 1,0 1-1,0-1-214,0 1 1,0-1-1,0 1 0,0-1 0,0 1 0,0-1-4,0 1 1,0 0 0,0-1 77,-1 1 1,1 0-1,-1 1-29,1-1 1,-1 1 0,0-1-1,0 1 0,0 0 1,-1-1 4,1 1 0,0-1 1,-1 1-10,0-1 0,0 1 0,0-1-7,1 0 0,-1 1 0,1-1 20,-1 0 1,0 0-1,0 2-18,0 1 1,0 3-1,0 1 1,-1 0 3,1 2 1,0 0 0,-1 1 0,1-1-17,-1 1 0,1 1 0,-1-1 1,0 0 3,1-3 0,-1 0 0,1-1 0,-1-3-228,0 2 1,0-4-1,1 1 233,-1 0 1,0-1 0,0 1-146,0 0 0,0 0 1,0 0 150,-1-2 1,1 1 0,0 2-81,-1 0 1,0 3 0,0 1 0,0-3 39,-1 2 0,1-1 0,-1 3-16,1-4 1,-1 4 0,-1 2 0,1-1-1,0-6-37,0 5 1,0-4 0,-1 1 2,1-2 1,-1 3-1,1-1 1,0-2-9,0-1 1,0-3-1,0 0 5,0 1 0,0 1 1,1 0-8,-1-2 0,0 1 0,0 2 115,1 1 0,-1 3 0,0 0 0,0-3-82,0 4 1,1-3 0,-1 3 40,0-4 0,1 3 0,0 0 0,-1-4-4,1 0 0,1-2 0,-1 2 0,0 0 1,0 3 0,0 0-1,0-2-9,-1 3 0,1-3 1,-1 3 2,1-4 1,0 3 0,0 0-1,0-4 238,0-1 0,0-2 0,0 0-225,0 1 0,0 0 1,-1 0 116,1-1 0,0 0 0,-1 1-110,0-1 0,0 0 1,0 0-3,0-1 0,0-1 1,-1 1 3,1-1 0,-1 0 0,0 0 16,-3 18 1,0 5 6,1-12 1,-1 8 0,0 0 0,0-6-11,2-4 0,0-4 0,0 3-48,-1 5 1,0 5-1,0-1 1,0-7-42,1 9 1,0-5 11,0 1 1,1 0-7,-1 1 1,1-1-10,1 0 0,-1 0-7,1-2 1,1 3 30,0-7 1,1 4-1,-1-3 23,0 6 0,1 2 5,0-13 1,1 4 0,-1 0-1,1-5-15,0 11 1,-1-3 14,2-7 0,-1 2 0,1-3-10,-1 3 1,1-2 4,0-1 1,0 1-2,0-3 1,0 1-1,-1-2 0,0-1 48,1-2 0,-1 2-184,-2 14 1,-1-1 0,1-14 0,-1 2-305,-4 10 1,-2 6 0,0-7-568,1-11 1,-1-1-1388,-6 21 1,-3-2 2366,5-25 0,1-6 0,-2 3 0,0-2 1</inkml:trace>
  <inkml:trace contextRef="#ctx0" brushRef="#br0" timeOffset="6043">25040 905 29057,'0'-6'-2890,"0"2"3356,0 4 1821,-57-32-2530,31 30 532,-10-12 1,0 5 98,7 27 701,-2 4-896,-1 4 1645,-1 3-1835,1 2-3,2 4 0,3-1 0,-5 15 0,12-12 0,-3 9-672,16-3-1047,4-12-49,7 8-199,8-15-2074,6-1 2299,7-3 442,6-2 851,6-2-229,7-3 411,6-2 134,5-3 340,5-3-1,-17-3 0,3-2-25,-1-3 1,0-1 108,0 1 0,-1-2-359,-6-1 1,-4-2 369,7-6-392,-7 0 2074,-6-1-2107,-5-1-93,-7 1-107,-5 0 1679,-4 1-1643,-4 0-269,-3 0 212,-3 3 836,-8-2-788,-7 4-109,-2 1 1568,-1 5-1370,4 3 276,-8 3 0,7 1 82,-4 5 127,9-1-46,1 9-156,4-2-276,2 12-35,6-8-28,4 5-12,4-7-3,4-1-25,4 0 38,4-1 65,2-2 201,6 0 0,3-3 6,3 0 22,19-2 0,-12-4-209,11-2 231,-19-7 129,4-9-44,-11-1 5,0-8 11,-14 4 6,-5-2 5,-3 0 191,-4-10-168,-3 8 6,-5-7-7,-2 11 7,-3 1-12,-1 1-22,-2 3 5,0 1-22,-2 3-22,-1 2-23,0 2-28,-1 3 193,1 1-238,2 2-5,0 2-28,2 2-6,0 3-28,3 3-106,-3 8 11,6-2-50,-1 5-90,8-5-96,2 1-1226,9 9-274,1-6-1429,9 6 3305,3-7 0,-10-9 0,0-1 0</inkml:trace>
  <inkml:trace contextRef="#ctx0" brushRef="#br0" timeOffset="6713">26012 1242 10394,'0'-3'5399,"0"1"661,0 2-6038,-8-27-5,8 25-6,-4-17 23,11 41-6,-1-3 0,-1 9 6,-3-6-12,-1 0 0,0 1-10,-1 0 10,-1 0-22,0-2 0,-1 0 12,2-4 5,0-2-6,0-4 56,0-3 73,0-4 17,1-2 33,1 0-16,2-5-62,2-2-11,1-5 5,3-2 1,0-3 21,1-1 35,0-1-12,0-2-5,-1 1 5,1-2-6,-1 2 147,5-8-169,-4 8-28,4-6-5,-4 10-23,2 3 0,0 1-22,2 3 0,0 1-6,1 4-11,0 0 11,0 1-22,0 2-6,-1 2 0,1 4 0,-2 2 1,1 3-7,-1 2 1,1 2-17,-1 2 11,0 1 0,-1 1-6,-1 0-5,0-1 11,-1-1 0,-1-1 0,1-2 0,0-2 5,-1-1 7,2-4 94,5-3-56,-1-7-44,3-2 5,-4-9 12,-3-1-7,2-3 2,-1-2 10,1-1 5,-2-1 7,-1-1 55,1-14-50,-4 8-6,-1-11 22,-3 13-10,-3-2 10,0 4 1,-1 2 11,0 3 0,-2 3 5,1 2 17,-2 3-28,1 3 1,0 2-7,0 1-33,2 2-17,0 2 1,0 6-1,3 1 0,3 7-11,3 1 11,4 2-5,3 4-1,14 16 7,-3-4-873,11 11 861,-8-10-5,0 1-23,0 2 5,-4 0-10,-4 1-7,-6-3-332,-6 9 299,-8-14-39,-8 4-50,-8-15-102,-8-3-167,-4-3-253,-4-2-475,-2-4-998,-2-2-3314,2-3-4360,4-1 9806,4-2 0,13 1 0,4-1 0</inkml:trace>
  <inkml:trace contextRef="#ctx0" brushRef="#br0" timeOffset="7102">27264 1481 32767,'5'0'0,"-1"0"0,-4 0 0,63-42-1664,-42 21 1536,15-5 0,-2-3-416,-22 5 1157,-2-2-2158,-2-3 1552,-1-1-755,-4-22-168,-4 10-887,-5-17 869,-3 13 291,-3-1 238,-1-1 48,-1 2 78,1 4 48,0 5 2488,-3-3-2324,4 13 60,-2-1 45,6 15 107,-1 2-115,3 5-5,-1 2 1099,-1 15-1110,4 13-19,-2 8-5,6 9-8,5-4-717,4 5 724,5 4 16,2 2-10,3 2-7,3-1-1357,1 0 1341,2 0-11,2 0-28,0-1-34,0 0-55,0-2-178,-10-15 1,-1-1-295,7 13-313,2 7-625,-15-23-1095,-4-6-6261,-3-7 8922,-3-5 0,0-5 0,0-2 0</inkml:trace>
  <inkml:trace contextRef="#ctx0" brushRef="#br0" timeOffset="7274">27232 1203 22434,'42'-15'224,"0"0"1,0 0 0,18-7 0,-6 4-89,6 6-1366,-28 6 1,-1 0 1257,31-5-79,-2 3-195,-8 1-443,-7 3-1180,-10 0 1869,-6 3 0,-15 0 0,-3 0 0</inkml:trace>
  <inkml:trace contextRef="#ctx0" brushRef="#br0" timeOffset="11133">794 3113 23758,'-42'-5'1177,"-1"0"1,4 1 0,8 0-219,19 0-949,5 1-18,0-1-89,4 3 24,2-1-371,0 0-160,4 2 1046,2-1-151,4 2-47,17 4 222,0 0 63,14 3-1057,-3-2 1833,5 0-100,4 0-2017,4 0 1070,3-1 270,2 0-156,2-1 51,1-1-215,-2-1 10,-1-1-41,-5 0 9,-5-1-22,8-3-107,-17 1-57,4-4 0,-18 0 0,-6-1 0,-3 0 0,-5-1 0,-4 0 0,-2-2 0,-3 0 0,-3-2 0,-3-1 0,-4-1-837,-2-1-1338,-2-1 337,-2 0 645,-2 0 575,-2 1 637,-1 1 363,1 1-3568,-1 1 4202,2 0-141,0 3-20,4 0-119,2 1-123,3 2-194,3 1-218,3 1-342,3 2-628,1 0 103,1 2 752,7 1 536,1 2-409,9 3 149,2 3-85,4 3 31,4 1 545,3 3-196,18 10-773,-10-6-550,13 8 374,-16-6-172,-3 0-9,-4 3-71,-7 1-449,-6 3 4,-7 1 428,-7 2 361,-8 0 398,-5 0 204,-5 0 49,-4 0-427,-2 0-1469,0-1-4871,2-3 6748,4-6 0,8-10 0,5-6 0</inkml:trace>
  <inkml:trace contextRef="#ctx0" brushRef="#br0" timeOffset="12201">2589 3087 21475,'4'-51'1088,"0"0"0,0 5 0,-1 5-290,0 7-85,-1 2-15,-1 3-342,-1 3 290,0-4-352,0 10-121,0 0 61,0 12-121,1 3 199,-1 3-143,1 10-214,0 2 152,-1 13-112,0 2-3359,0 7 3535,-3 6-32,-6 24 272,-1-10-129,2-17 1,0 0 580,-5 18-121,0 2 1,0-1-234,2 1-195,3-3-354,4-2-227,1-3-177,4-5-199,4-5-410,10 6-285,1-14-142,7 2-76,-3-16 403,4-6 194,1-4 35,3-4-2304,21-12 2290,-9 1 496,16-11 838,-14 3 716,0-2 84,-1-2 122,-4-1-1,-4 0-51,-3-2-437,-4-1 56,-3 0 930,1-9 320,-7 1 1707,-2 1-3388,-10 7-574,-3 11-341,-4 2-277,0 1-334,-2 2-263,-2 1 340,0 3 331,-5 2 119,2 2 562,-4 0 398,4 4 599,-1 2 804,2 4 199,0 3-1096,2 4-921,1 1 0,1 3 0,2-1 0,2 3 0,4 9-142,0-7-1531,7 6 249,0-10-125,4-1 336,2-2 242,2 0 316,4-3 473,1-2 437,2-3 382,13-2 43,-10-4 874,6-5 85,-14-4 166,-2-5-566,-3-2-1239,0-3 0,-3 0 0,-2-3 0,-3 0 0,-3-1 0,-2 0 0,-2-1 0,-2 0 0,-3 2-153,-2-1-1232,-2 0 62,-1 2 60,-2 1 93,-1 1 236,0 3 282,-2 1 336,0 4 405,-1 1 343,-9 2 512,5 3 203,-4 1 229,9 2 76,3 3 236,2 2-1620,3 4-68,3 9 0,2-3 0,7 17-475,1-11-2816,6 8-2876,0-7-3664,0-2 8423,0-2 0,-7-9 0,-2-4 0</inkml:trace>
  <inkml:trace contextRef="#ctx0" brushRef="#br0" timeOffset="13060">3861 3170 31492,'-17'-39'-1474,"1"1"1,-3 1-1,-2 12-238,-2 25 4665,-6 4-1383,-1 9 5,10 0-265,-4 9-1310,11-3 0,1 3 0,1 3 0,2 2 0,-1 16 0,4-8 0,0 11 0,4 3-630,4-10-841,3-7 0,1 0-352,7 6-181,8 10-87,1-18 23,6-4 151,5-5 186,4-4 329,5-5 271,0-5-442,1-4 349,0-6 1321,19-10 1179,-14-2-424,-18 4 0,1-2-41,-1-2 0,-2 0-209,15-10 665,9-8 1184,-21 9 69,-5 0 569,-5 0-1142,-4-2 1176,-1-6-2456,-8 7-496,1-4-236,-7 12 130,-5-3-1018,-2 6 127,-5-1-855,0 7 1833,-2 2-728,0 3 457,-2 1 268,0 1 423,-2 3 574,-1 1 547,-2 4-1250,0 4-443,-7 11 0,7-3 0,-4 9 0,10-6 0,1 1 0,5 0 0,2-2 0,3 0 0,10 8-549,-1-12-1140,8 5 7,-3-17 951,0-2 423,1-2 415,0-2 1401,7-7-393,-4-1 690,5-7-1381,-7 3-424,-1-2 0,0-2 0,-2-1 0,-1-1 0,-2 0 0,0 1 0,-1 0-437,-1 2-101,-2 1-9,-1 4 83,-2 2-5,0 4 15,-2 2-438,-1 2 246,-1 2 1295,-3 3 3149,-1 4-3798,-2 3 0,2 3 0,-1 3 0,3 8 0,1-4 0,3 6 0,9-1 0,7-1-1044,4 0-494,4-6 514,-2-7 347,3-3 551,3-2 211,4-3 346,3-2 581,1-3-174,0-4 679,-2-4-991,-2-4-526,-2-4 0,-2-1 0,-3-5 0,-2-2 0,-4-3 0,-2-2 0,-2-4 0,-2-2 0,-2-3 0,-3 8 0,-2-2-712,4-19 273,-4 17 0,-1-1-848,2-14 696,-1-1 340,-2 16 0,0 0-181,0-17 210,-1 19 1,-1 2-86,-1-8 71,0 6 409,-2 6-469,0 5 15,-3 6-97,1 5 3026,1 3-3124,0 4 853,0 3-371,1 4 848,0 4-222,0 8-146,0 6 95,-1 7 55,1 8-1725,0 8 1744,0 7-509,0 7-507,1-26 0,1 1 142,-1 2 1,0 1 56,1 3 0,-1 1 4,1 2 0,-1 0-54,2 4 0,0-1-1539,1 2 0,2 0 1255,0-1 0,5 2-2781,8 2 0,5 5 0,1-5 2818,2 1 0,1-2 0,5 9 0,-1-7 0,-2-17 0</inkml:trace>
  <inkml:trace contextRef="#ctx0" brushRef="#br0" timeOffset="14430">6126 3040 32483,'-44'-34'-1160,"-1"1"1,5 2-1,7 10 349,17 24 2837,-7 8-101,6 0-1302,-5 8-623,0 9 0,6-4 0,-5 10 0,11-8 0,2 2 0,4 0 0,2-2 0,20 17-1028,-3-18-915,34 17-202,-16-28 1790,1-4 0,2-1 66,10-1 266,16 0 304,-19-4 168,13 2 742,-19-1 208,7 0-427,-22 0-796,-11 0-359,-11 7-329,-10-2 1308,-13 6 144,-3 0-311,-26 10-2213,8-5 2009,13-8 1,-1 1-60,-3-1 1,1 0-809,-21 6 663,20-8 0,0 1-221,2-4 0,1-1-188,-15 2-368,-11-1-343,13-8-115,15-6-602,-3-3-1024,21-5-3467,5-3 5776,5-6 0,2 11 1,2-1-1</inkml:trace>
  <inkml:trace contextRef="#ctx0" brushRef="#br0" timeOffset="15157">6652 3037 32767,'-28'-21'-1150,"1"0"0,-21-10 677,27 50 2626,-1 9-5185,1 2 3571,4 2-392,10-7 561,2 0-1208,5 15 727,4-10-178,3 9-1549,6-12-171,3-1-128,3-1 320,5 1 346,5-2 2136,4 0-1470,6-2 395,-6-9 0,1-2 461,22 3 62,-18-6 0,1-3 754,18-4-552,-13-6 0,1-3 52,-10 1 0,0-1-19,11-4 0,-2-2-7,-13 2 1,-1 0 549,26-13-729,-5 0-500,-7-1 0,-8 1 0,-8 2 0,-7-1 0,-7 1 0,-7 2 0,-3 0 0,-4 2-532,-4 2-3833,-3 2 2440,-4 2 265,-3 1 494,0 2 1510,0 2-558,0 2 470,0 2 274,1 1 785,-3 2 3,4 0-130,-3 4 25,5 1 198,-2 2-21,-11 17-493,0 2-897,-3 6 0,1 7 0,13-16 0,-2 9-1282,7-11 362,4 0 1990,8 15-2378,2-14-179,9 10-138,1-17 652,3-3 333,3-1-2027,3-3 2679,3-3 289,2-2 236,1-1 680,-1-4 335,-1-3-334,-1-3-50,-2-4 14,-3-1-136,-3-2 553,-3-2-1599,-2-10 0,-7 5 0,-3-17 0,-9 15-1258,-2-7-397,-4 10-304,-2 2 3280,-7-7-2725,2 9 1273,-4-4-561,4 12 542,0 0-2988,0 4 3665,-2 2 323,-5 3 364,6 2 96,-3 4 13,9 3 65,3 3-672,1 2-361,3 2-585,2 2 1843,6 11-2925,2-6-1725,6 8-2064,3-10 4716,4 4 1,-8-11 0,0-1 0</inkml:trace>
  <inkml:trace contextRef="#ctx0" brushRef="#br0" timeOffset="15673">7856 3170 32767,'-13'-38'-1030,"0"0"1,-9-21-401,20 69 2043,0 1-191,0 10-365,0 1-48,2 20-90,0-6-2036,1 17 2463,1-10 20,2 4-746,0 7 155,0-13 0,1 2 74,0-10 1,0 1 0,2 10 0,1-2-136,8 16-70,2-6 10,2-5-132,-1-5 25,-1-7-5,0-1 81,-9-13 127,-3-4-2873,-16-17 3941,-1-7 151,-10-6-584,3-4-111,-3-3 4,-2-3 2,-2-3-107,-3-1 8,-1-3-579,8 5 1,-1-1-340,-10-17 580,11 14 0,1-1-46,-4-14 184,7-9 1,3-1-5,0-8 761,4 8 0,5 1-617,11 8 280,7 1-117,5 0 236,0 16 1,2 2 770,12-12 378,13-5-292,-10 22-509,1 6 560,2 5-1201,-1 5-227,-1 2 0,0 4 0,-1 4 0,-3 3 0,-3 5 0,-4 2-362,-3 3-548,-6 2-388,-4 3-100,-5 2 312,-3 1 283,-7 0 383,-4 0 458,-7-1 422,-19 11 432,3-11-636,-14 7 1253,8-12-69,-2-3-470,-1-3-258,1-2-712,0-3 0,3-2 0,1-5 0,4 0-2203,-6-6-1242,11 0 3263,-4-6 1,20 5 0,2 0 0</inkml:trace>
  <inkml:trace contextRef="#ctx0" brushRef="#br0" timeOffset="16105">8347 3117 26107,'-7'5'3470,"1"0"-2348,6-5 946,0 0-2068,38 6-95,-15-10 127,26 5-131,-27-10 261,-7-1-162,0 1 0,-2-3 0,0 0 0,-2-1 0,-1-1 0,-2-1 0,-2 1 0,-1-2-379,-3 1-286,-1 0 116,-2-4-174,-2 6-9,-3-3-41,-3 7 304,0 1 243,-2 3 499,-1 1 285,0 2 441,0 1 171,0 1 292,1 2-1408,1 1-54,0 3 0,2 3 0,1 0 0,0 3 0,2 1 0,0 3 0,3 1 0,0 2 0,2 2 0,1 1-164,2 1-1201,3 1-1,4 1-524,13 8 584,-1-7-883,13 4 1353,-4-13 226,5-3 0,3-4-106,1-1-178,1-4-190,0-2-3221,17-4 4656,-9-3 1,-8 2-1,-19-2 1</inkml:trace>
  <inkml:trace contextRef="#ctx0" brushRef="#br0" timeOffset="16528">9118 3091 32346,'13'-41'-108,"0"1"0,-1 2 0,-3 7-345,-9 19 73,-7-4-994,-1 6 839,-8-1 688,0 6 467,-5 2-630,-2 2 653,-3 2 152,-3 4 438,0 2-1180,-1 4-53,-1 4 0,2 1 0,2 3 0,4 0 0,3 3 0,4 1 0,4 2 0,4-1 0,4 0 0,2 0 0,7-3-95,3-2-1645,7-3 581,5-2 471,6-3-804,4-3 1678,4-3 377,3-3 232,1-3 549,0-3 471,0-5-1344,-4-4-471,-2-4 0,-3-2 0,-4-5 0,-3-1 0,-4-3 0,-6-3 0,-3-3 0,-5-2 0,-2-3 0,-3-5-1188,-1-3-2830,-2-4 3035,-1-1 358,-1-2 157,2 3 282,-1 4-1073,0 5 1279,0 6 20,1 6 382,-1 7-447,1 5 2585,0 6-2737,1 3-33,1 4-114,0 3 2011,2 1-1503,0 8 265,3 1-547,1 9 41,10 17-34,-2-2-782,8 17 862,-4-5-107,3 7-476,1 6 92,-5-13 1,2 4-421,0 6 1,0 1-1632,1 1 1,-1 1 413,-1 0 1,-3-3-2321,-5-16 0,-1-2 4093,-1-3 0,-1-3 0,0 3 0,-2-15 1</inkml:trace>
  <inkml:trace contextRef="#ctx0" brushRef="#br0" timeOffset="133305">12687 3192 17167,'55'-13'125,"1"-1"1,-4 1 0,-5 2-58,6 5-186,2 0-451,-16 1 0,0 1 500,18-2 501,-21 1 1,-2 1-485,4-1 1041,-6 1-1099,-9 1 1453,-5 1-1234,-7 0 3150,-6 0-2750,-6 1 310,-6 0-651,-7-1 124,-3 0 209,-4-1-207,-2-1-21,-3-2 2,-1 0-404,-2-3 712,1-1 48,-10-8-505,13 2-24,-5-5-86,16 7-168,4 1-123,2 1-94,4 0-40,1 3 100,2 0 263,1 1 95,2 1 177,0 1 297,2 0 360,2 2 268,2 0 229,0 0 252,4 3-456,1 0-1019,10 2-157,6 8 0,10 6 0,-8 3 0,0 4 0,-10-4 0,0 2-329,0 1-1278,-1 3 352,-2-1 217,-2 1 12,-4 0 39,-2 1 130,-5-2 266,-2 0 119,-7-1 214,-4 1-177,-7-2-1300,-5 1 1333,-7 2 1,12-11 0,-1-1 0</inkml:trace>
  <inkml:trace contextRef="#ctx0" brushRef="#br0" timeOffset="134120">14441 2840 16833,'-1'-5'1016,"1"0"3966,0 5-4138,-60-31-1749,39 32 1090,-14-13 0,1 5 111,18 30 132,-2 5-12,-1 3 200,-2 3-141,-1 4-1760,0 3 1893,-2 3-273,8-10 1,1 0-11,-10 20-263,11-19 0,0 0-160,-2 12 5,2-1-46,5-2-45,3-1-316,6 10-282,6-15 609,6 5-462,4-19 154,5-4 135,2-4 143,3-4 137,0-4 144,0-4 239,-2-2 82,-1-4 1521,-4-3-1110,-2-4 29,-5-2-178,-1-2-76,-2-9-399,-5 6-11,-1-7-265,-3 6-216,-1 1-87,-1 0-91,-2-8-1,1 4 77,1-5 219,1 6 560,1 2-382,1 0 124,3-1 106,1 2 80,4 0 122,0 1 32,3 3 71,-1 1 6,2 2 91,-2 3 12,5 0-239,-1 3-177,1 1-144,-1 5-241,-4 2-199,1 4-217,0 2-122,0 2-91,0 2 73,0 2 54,-1 1-7,-2 1 205,0 1 163,-2 1 166,0 1 22,0 0 41,-1 2-28,1-2-92,-1 0-100,0 0-416,1-1-4187,2 9 4910,-1-6 0,-2-3 0,-3-9 0</inkml:trace>
  <inkml:trace contextRef="#ctx0" brushRef="#br0" timeOffset="134827">14715 3629 29982,'19'-44'-261,"-1"1"1,-1 2 0,1 5 78,12-4-866,-7 6 782,8-16 230,-17 20 0,-1-1-932,8-19 894,-8 16 1,-2 0-314,4-17 212,-2 1-22,-2 1-138,-2 4 213,-3 4 106,-3 5-143,-1 5 26,-3 4-28,-2 5 516,-2 4-619,-2 4 867,-1 5-824,-1 4 766,1 2-27,-5 7 621,4 2 261,-2 5-186,3 3-187,-2 14-71,1-3-294,-2 10-813,2-4 198,0 2-635,-3 22-274,2-9 227,1 15 229,5-15 71,3-1-30,2 1-32,3-2-61,4 0-89,6-2-101,3-3-116,4-4-35,4-5 207,17 5 338,-9-15 227,13 2 240,-15-16 349,1-3 282,-1-5 344,11-12 343,-11-2-233,8-11-232,-3-10-2187,-10 5 1620,5-10-289,-11 11-193,-4 2-222,1 1-262,-4 3 44,-1 3 107,-3 4 171,-3 4 52,-2 5-63,-2 3 547,-2 2-669,-1 3 1694,-3 1-1469,-3 3 517,-2 1 121,-3 5-86,-2 2-244,0 2-255,0 2 0,2 1 0,1 2 0,4 0 0,4 1 0,1 0-128,4-1-839,3 2-51,4-3-192,4 1 184,2-2 322,3-2 244,2-1 281,3-2 216,2-1 272,0-3 185,11-2 390,-9-2-45,7-3-51,-14-5 92,-2-3 82,-3-3-463,-3-3-499,-3 0 0,-4-4 0,-2-2-555,-3-1-227,-4-3-261,-3 1-231,-4-1 30,-6-9 431,2 9 146,-3-5 414,4 13 152,0 3 161,-1 3 202,1 3 183,-2 4 210,-1 1 142,-1 3 92,-1 3 36,-6 8 84,6 0-144,-3 4-269,9-1-367,4 0-398,2 1-396,3 0-639,3 0-787,4 1-1792,3-3-3859,6 0 7444,6-1 0,-8-6 1,0-1-1</inkml:trace>
  <inkml:trace contextRef="#ctx0" brushRef="#br0" timeOffset="135311">16010 2929 22060,'0'-7'3550,"0"1"-2974,0 6 2851,0 0-3047,-2-60-761,2 47 65,-2-42 82,1 65-151,1 6 439,-2 4 75,1 5-390,-2 4 29,0 3 491,-2 2-2176,0 4 2190,-1 1-187,0 3 36,-1 0-60,1 1 19,1-2-2584,1-3 2507,2-4-166,1 4-9,1-14 1344,0 2-1466,0-16 40,0-3 44,0-5 3427,0-1-3395,2-6 276,0-3-4,2-6-3248,2-3 3399,0-2-19,4-2 76,0-3-47,3 1 71,0-1-168,2 2 33,1 2 33,1 3 26,0 2 70,9 2 59,2 5-65,0 2 3277,0 8-3531,-8 3 95,0 5-398,0 2-136,8 11-151,-7-4-146,4 6 45,-9-6-24,-3 0 143,-2 0-190,-3 0 349,-5-1 176,-4-1 196,-7 0 186,-7 0 135,-11-1 174,-6 1 37,-9-3-3360,-4 1 3387,-6-3-346,15-4 0,0-1 33,-18 3-200,15-4 0,2 0-69,4-2-191,1 0-143,21-4-162,7 0-196,2-4 2014,14-6-2438,1-2-546,13-6-126,1 2-730,7-2-916,4-1 3475,10-3 1,-23 10 0,0 1 0</inkml:trace>
  <inkml:trace contextRef="#ctx0" brushRef="#br0" timeOffset="135913">16794 3081 26310,'-34'12'1343,"1"0"1,-23 11-430,30 4-2125,7-5 674,-5 10 529,12-8-330,2 0 63,3 2 143,4-2-550,1 0-3045,4-2 3158,2-1 291,9 3-28,-2-8 115,5 0 481,-5-9-267,-1-4 185,5-3 55,-4-4 3546,4-5-3354,-3-3-68,0-3-66,1-3-14,3-13-162,-4 6-475,2-9 263,-6 10-176,-1 1 24,-1 0 102,0 3 120,-1-3-28,-1 9 39,-2-1-27,-1 9-98,-2 4 272,-3 2 274,-1 5-354,-4 4-25,-2 4-2,-2 3-20,0 4 65,1 1-11,1 4 76,3 1-650,3 1 351,3 1 0,5 1-4,5 0-35,7-1 31,7 0-244,6-2 331,6-1 46,7-1 36,4-3-493,3-1 577,1-6-570,-16-8 1,0-1 676,14-1-39,9-7 8,-25-7-569,-6-8 553,-3-3-1322,-6-6 0,-2-4 1175,4-11-37,-6 7 0,0-1-652,-1-12 581,0-6-31,1-4 29,-5 26 0,-1 1 7,1-1 1,0-2 39,3-14 0,1-1 23,-3 12 1,1 0 46,4-22 0,0-1 19,-4 17 0,-1 2 1,0 1 0,-1 2 57,2-20 310,-6 28-315,-1 7 379,-1 6-402,0 6 2571,-1 5-2720,0 3 1554,0 2-1569,0 9 624,-1 3-536,0 24-3406,-1-3 3404,0 18-14,2-14 0,0 1-1355,-1 25 1343,1-17 0,0 1-135,0-11 1,0 3-40,0 12 1,0 7 0,1-4-969,0 0 1,2 0 864,-1 3 0,0 5 1,1-6-494,3-7 1,2-4-759,0 1 1,1 0 1530,3 4 1,-1-4-1,2 4 1,0-4-1</inkml:trace>
  <inkml:trace contextRef="#ctx0" brushRef="#br0" timeOffset="136560">18336 2997 12713,'0'-6'5875,"0"2"-1158,0 4-4192,-59-44-2908,40 35 2439,-15-14 1,3 7 41,21 22 890,0 2-704,1 3 386,-1 2-513,1 2-3135,1 2 3056,1 2 860,0 11-940,4 5-189,2-1 13,7 0-20,4-12-6,4 0 46,5-1 56,3 0 33,16 7 61,-8-8 36,22 10 8,-25-14 3438,4 2-3349,-15-8-36,-6-3-52,-4 0-12,-4-1-91,-4-1 166,-4 0 104,-6-1 5,-5 1-16,-5-2-26,-4 0 7,-4-1 24,-3 1 79,-17-1-219,12 0-648,-10-1 505,18 0-16,4-1 1,3 1-255,2-1-39,9 0-232,3 0-475,7 0-982,7-2-1103,4-2-5004,5 0 8204,-1 0 1,-4 1-1,-5 2 1</inkml:trace>
  <inkml:trace contextRef="#ctx0" brushRef="#br0" timeOffset="136966">18913 3102 13215,'1'-4'5657,"0"1"1692,-1 3-6774,-14-43-1049,3 32 374,-11-32-107,6 47 650,2 2-44,-2 2 63,2 3-181,0 2-278,1 1 507,3 4-275,-1 1 125,3 2-662,1 1-121,3 12-9,2-8 30,2 7 36,3-11-68,5-2 13,3 0 52,3-4-3213,3-1 3489,2-2 155,3-3 104,1-3-132,1-3 137,1-2 93,-2-5-5,0-2-7,7-11-97,-8 1-292,5-7 117,-11 4 165,-2-1-42,-2 0 3255,-3-1-3352,-2 1-28,-5 1-91,0-1 129,-2 1-44,-3 0-20,-2 3-53,-2 0 319,-2 3-186,-1 1 40,-1 2 90,-1 2-26,0 1 65,-2 2 84,-1 0 122,0 2 53,-1 1-92,1 1 5,0 3-14,1 1-67,2 5-134,2 1-254,4 3-287,2 3-317,3 1-407,6 3-832,3 1-1767,9 2 3574,8 3 1,-11-12 0,1-1 0</inkml:trace>
  <inkml:trace contextRef="#ctx0" brushRef="#br0" timeOffset="137761">18759 2972 21515,'-24'-26'-565,"1"0"1,-15-16 1896,30 44-438,-1 2 391,-2 4-968,0 3-90,-3 3-51,-1 2 335,-7 15-118,5-5 1118,-5 12-1673,5 5-160,5-8 68,1 10-13,7-14-30,2-1 4,2 1-2,4-3-29,3-2-54,5-2-52,12 6 127,-4-10 28,10 4 7,-6-11-106,4-5-1127,2-2 1601,8-3 1,-18-3 0,0 1 0</inkml:trace>
  <inkml:trace contextRef="#ctx0" brushRef="#br0" timeOffset="138493">19355 3236 20655,'-4'-47'900,"1"0"0,-1 8 0,1 6-575,0 15 7,1 10-231,1 4-24,0 2-50,1 1 60,0 7 15,0 3 56,0 8-56,3 16-40,0-2-892,2 14 897,0-7-28,0 25-3158,-2-10 3110,-1-17 1,-1 1-5,0 17-475,-1 1 506,-2-3 16,0-4 2,-3 8 24,2-20 5,-2 3 29,0-21 71,1-6 611,-1-4-338,-2-4 3040,1-7-3314,-1-4 739,0-15-945,1 0-1,0-9-21,3 2 12,1-19-47,0-13-1708,1 29 0,1-1 1765,0-1 0,-1 0 33,1-17-936,1-1 1003,2 0-3,0 2-8,2 2-25,1 4-1925,0 4 1939,1 3-3,1 5 4,0 3 17,2 3-24,9-2 17,8 5 345,12 1 144,-4 11-3,1 7 498,-9 4-634,-1 4-77,1 3-56,-1 6-138,-2 2-441,0 5-193,4 14-75,-9-5 1934,0 10-1880,-13-11 107,-4 0-40,-18 10 476,-2-10 23,-15 4 2243,0-12-1910,-3-3 85,-21 2 13,13-7-116,-13 1-128,20-8-666,-7-3-192,14-3-1030,1-4-2985,19-5-4553,5 0 9086,4 0 0,1 5 0,0 1 1</inkml:trace>
  <inkml:trace contextRef="#ctx0" brushRef="#br0" timeOffset="139272">19999 3067 16871,'0'11'3123,"0"-3"-2296,0-8 4745,0 0-5327,37-8 548,-21 1-193,29-8 346,-32 1-441,-1 0 347,-1-1-33,-2-7-506,-3 5-103,-2-4-571,-2 7-140,-2 1-510,-2-2 237,-1 6-125,-2-2 122,0 8 607,-1 0 316,-2 2 331,-2 0 191,-2 2 186,-1 2-3117,-3 2 3607,0 2-74,-1 3-511,0 2-290,1 2-2590,2 0 2400,1 3-299,1 9-335,3-5-184,2 7-74,5-8-205,8 12-270,1-8-38,9 8 2021,1-9-1962,3-1 211,4 2 68,3 1 99,4-1-173,22 8 3069,-7-11-2135,-15-8 1,0-2 2,17-1-80,0-5 29,1-2 120,0-6 216,-1-3 135,0-5 62,-4-3 8,0-2 5,-4-2-123,-3-2-97,-5-1-2971,-5-2 2749,-4-1-2128,-5-2 1849,-4-1-192,-3 1-44,-3-1 2,-2 2 27,-2 2 542,-2 2-475,-2 3 2316,-3 3-2395,-3 3 422,-16-2 151,3 6 3581,-11-1-3362,5 7 154,-1 1-298,-1 2 424,1 2 294,-1 3-151,1 4-257,0 1-178,2 2-73,-8 11-265,9-5-68,-3 7 165,11-6-474,4 0-167,3-1-134,4 8-131,5-8 280,5 5-384,5-10 216,14 2 31,-2-8 539,12 1 195,-5-8 182,1-3 0,2-3 505,0-4 192,-1-6-203,-2-2-336,-2-3-221,-3-3-138,-1-18-356,-9 6-174,-2-14-179,-11 10-202,-1-3-901,-1-4 961,0-3 448,0 10 1,0 0-226,0-20 378,1 20 1,0 2 16,1-9 164,2 7 206,1 6 79,-1 7-12,-1 6 165,-1 3-308,0 9 38,-1 1 275,1 7 140,-1 5 58,3 4-928,4 21-60,0-2-656,3 19 683,-2-4-1677,-1 7 1747,0 6-600,-1 6 474,-3-30 0,0 3-110,3 18 0,0 2-408,-1-10 1,1 0 855,-1 0 1,2 3 0,-1-7 0,2 12 0,1 0 0</inkml:trace>
  <inkml:trace contextRef="#ctx0" brushRef="#br0" timeOffset="404480">23687 2759 13525,'-5'1'3909,"1"0"-3710,4-1-15,-37 1 851,27-1-990,-27 1 909,36-1-943,1 0 22,5 3-10,3 0 3161,6 3-3173,5-1-6,3 1-2774,6-2 2735,4 1-508,3-3 492,3 0-102,1-1 80,15 0 21,-15-3 29,7 0-1,-21-4 12,-5-1 28,-5-2-11,-4-2 16,-4-1 28,-4-9-10,-5 3 4,-3-8 3114,-3 6-3063,-4-1 17,0 1 22,-1 0 102,-1 1-73,1 2 236,-1 1-131,2 0 304,-1 0-320,3 6-33,3-1-51,4 7-40,2 2 687,0 1-810,5 1 6,7 6 1,3 1-12,8 6 0,-1 2 0,2 2 11,2 2 6,0 2-2688,-1 2 2671,-2 2-1542,-3 1 1525,-6 2-11,-4 1-22,-5 0-34,-7 1-45,-5-1-896,-6-1 543,-3-3-611,-3-1-514,0-2-2550,-1-3-5017,3-3 9174,2-5 0,8-5 0,4-3 0</inkml:trace>
  <inkml:trace contextRef="#ctx0" brushRef="#br0" timeOffset="405357">25045 2390 15524,'0'-5'4212,"0"1"-157,0 4-3803,-27 46-179,20-15-789,-8 4 0,2 2 761,12 10-34,0 3 6,-2 4-476,0 1 448,0-17 0,1 1-23,-1 18 3,1-21 1,0-2-60,2 8-50,0-7-56,4-4-1148,11 7 621,-2-18-251,11 2-359,-6-19-308,3-7-3036,19-11 62,-6-2 0,0-3 4615,-5 4 0,-1-1 0,9-6 0,-3 1 12,5-6-12,-2 1-290,-2-2 290,-3 0-133,8-12 133,-14 11 3283,5-7-975,-17 16 189,-4 2 577,-5 4-1209,-3 3 1135,-11 3-2216,1 5 40,-8 1-314,2 6 1003,-10 7-1048,-2 8-728,0 2 352,3 4-27,9-5-12,2 1-148,3 0 126,2 1 0,2 1-11,2 0 0,2-1-6,2 0 0,3-2 0,3 1 12,5-2 5,2-1 6,4-2 414,0-4-408,3-2 10,0-4 6,-1-2 120,1-3-131,-2-4 0,1-2-17,-1-5-6,0-2 18,-1-2 10,0-2 157,2-10-78,-6 5 5,0-6-22,-9 8 0,-2-1 6,-1 0 16,-2-1 46,0 2 4,-3-1 24,-1 3 4,-3 0 147,-6-2-225,1 8-27,-5-1-23,2 9-28,-1 2-17,-2 0-17,0 4-11,-1 1-16,1 4 5,2 4-17,1 1-117,2 11-34,4-4-129,2 6-213,5-6-431,5-2-851,3 1-8039,13 4 8092,-5-7 1,3-1 0,-12-11-1</inkml:trace>
  <inkml:trace contextRef="#ctx0" brushRef="#br0" timeOffset="406206">26315 2639 21084,'-44'-20'149,"0"0"1,3 2-1,6 8-65,9 20-44,1 4 1437,0 2-1455,2 3-5,0 3-12,2 2 1,1 4-17,3 0-6,3 2 0,3-1-50,4 1 488,3-1-891,10 11 89,4-11-390,8 8 133,4-15-763,19 6 735,-7-11 11,15 2-931,7-12 735,-14-3 154,-5-6 0,-1-2 288,5-4 273,12-7 125,-18 2 107,-1-2 72,-1-1 73,-1-1 55,-3 1 79,-3-2-388,-1 0 506,-3-1 11,-2-1 11,-1 2 29,-2-2 637,4-6-571,-8 6 29,2-4 488,-9 9-606,-3 3 742,-2 2-921,-5 3 452,-2 2-385,-15 3-252,3 3-23,-10 3-38,7 4 16,-11 9-79,9-2-10,-7 7-7,13-5-4,1 1-7,3 1-5,-1 10-5,5-7-1,1 7-16,6-10 27,2-2-38,3-1-1,4-2 12,4-1-29,10-2 46,-4-5 10,5-1 12,-8-5 5,0-4 1,-2-3 5,-1-3 11,-1-2 6,0-2-6,-1 0 23,-1-2-6,1 0 5,-3-1 1,1 1-6,0-2 22,-1 2-16,1-1-1,1 3 13,-1 1-1,-1 2 44,0 3 18,-2 3-12,0 1-39,-2 2 61,-1 0-133,-1 6 27,-4 8-28,2 1 11,-5 5-10,3 0-7,-1-1 6,0 3-16,3 0 10,0 0-5,3-1-16,3-2 27,2 0-6,6-2 1,3-3-3387,3-1 3387,3-3-1,1-3-430,1-3 441,1-2 1,0-5-11,0-2 11,0-7-65,-1-1 59,-1-4 11,-1-3-210,-2 0 238,-1-4 6,-3-1 0,-2-4 0,-2-4-28,-1-3 17,0-5-11,0-4-790,-1-2 806,0-2-497,0 3 497,0 1 28,-1 5-105,-2 4 139,-1 5 17,-3 6 5,0 3 2355,-2 5-2354,0 4-18,0 5 1544,0 3-1628,-1 3-10,0 3 956,-2 4-1012,0 4 659,-1 7-620,-2 5-1,0 8 34,-2 5-44,1 8-618,0 4 600,1 7-27,1 6-51,3 5-739,1-29 0,0 1 661,1 1 0,1 2-614,4 17 1,2 1-43,-1-13 0,2 0-1433,4 13 0,2-1 1728,2-11 1,-1-5 0,2 4 0,0-3 0</inkml:trace>
  <inkml:trace contextRef="#ctx0" brushRef="#br0" timeOffset="406759">28147 2863 20577,'0'-42'577,"-1"-1"0,0 4 0,-2 6 299,-9 13-568,-2 1-62,-3 3-5,-2 2-45,-1 3-50,0 3 126,-1 3-222,0 3 73,-1 2-95,1 3 252,2 2-269,2 4-5,3 2-1,2 2 6,4 2-5,3 2-6,2 0 0,1 3 6,4 0-12,2 2 6,5 0-6,5 1-38,15 13 16,12 5-1231,3 2 1259,4-2-6,-14-12 1,0-2 27,7 7-22,-15-11 11,2 3 17,-18-13-5,-6-3-12,-4-1 6,-4-2-17,-4-1 11,-6-1 0,-4-1 6,-3-3-34,-4 0 23,-3-2-1,-1-2-194,-2-2 206,0-3-29,0 0-16,1-2-28,2-2-285,-6-4-135,12 4-448,-1-3-835,15 5-1113,4 0 2872,5 0 0,-1 4 0,3 1 0</inkml:trace>
  <inkml:trace contextRef="#ctx0" brushRef="#br0" timeOffset="407048">28837 2811 19512,'0'-3'3277,"0"1"-454,0 2-2666,-66-22-107,39 21-36,-13-9 0,0 5 31,7 26-34,8-3-3392,-5 7 3359,13-4 16,2-1-16,3 2-6,4-1-11,3 0-208,6 10 40,6-8-118,6 8-134,7-12-157,5 1-191,5-2-757,3-1 365,4-2-2553,21 1 581,-12-7-934,15-2-146,-20-6 4251,-4-4-426,-7 0 1,-15 1-1,-6 0 1</inkml:trace>
  <inkml:trace contextRef="#ctx0" brushRef="#br0" timeOffset="407399">29218 3010 24021,'-15'-35'400,"0"0"1,-9-20-334,-2 62-45,12 1 1,-2 5-12,8-1 0,0 1 0,3 2-11,2 1 0,2 8 12,4-5-74,13 21 23,-1-19 11,13 11 11,-8-17-5,1-2 10,-1-3 24,0-4 16,3-3-6,-5-4 0,3-4 6,-8-2 17,0-4 17,-1-2 11,-1-1 11,-2-1 11,-2-1 11,-2 0-4,-3-1-2,0 0 80,-4-7-80,-2 6 7,-2-5 10,-4 9 7,0 0-12,-3 2-17,0 2 50,-6-1-100,4 4-17,-3 1-5,7 5-23,1 0-12,1 1-10,0 1-12,1 2-27,1 3-62,0 3-79,1 2-151,2 3-280,1 0-414,2 3-1127,4 1 1326,4 5 0,-3-11 0,2-1 0</inkml:trace>
  <inkml:trace contextRef="#ctx0" brushRef="#br0" timeOffset="407880">29605 3020 21355,'0'-4'3724,"0"1"-1830,0 3-1872,-3-21 1,1 26-7,-1 4-16,3 25-11,0 17-932,3-10 954,0 5-22,4 3-295,-2-12 1,0 1 282,1 1 1,0 1 11,0-2 0,-1-1-17,3 24 0,-5-29 11,-2-7 17,-1-6 0,-3-6 0,-3-7 17,-3-3 5,-1-4-5,-6-14-12,3-2-27,-4-11 33,6 0 588,1-3-593,-1-3-326,1-5 326,1-2-1,1-5-5,2-3-2968,3-3 2963,1-3 5,1 0-69,3 2 94,4 11 0,0 0-14,4-8-212,-1 14 0,0 2 212,3 7 368,0 3-373,1 5 2849,8-2-2872,-3 9-5,6 0 121,-6 9-172,11 5 995,-6 4-972,27 25 44,-24-7-11,15 18-519,-21-13 508,-3 2 17,-4 0-247,-5-1 246,-4-1 12,-5-3-5,-6-2-6,-6-4 16,-7-3-5,-4-3 6,-4-4-29,-2-3-240,-16-2-45,11-3-140,-12-4-219,18-2-262,1-4-824,4-2-3882,4 1 5635,3-3 0,9 7 0,2-1 0</inkml:trace>
  <inkml:trace contextRef="#ctx0" brushRef="#br0" timeOffset="408998">30192 2931 18285,'-2'-6'3905,"0"1"-848,2 5-3023,-3 1 0,2 3 5,-2 2 6,4 4-6,2-1 29,5 5-35,1-4 6,3 3 6,-1-5 0,9 1-28,-5-3 11,7 0-23,-6-3 1,-1-2 16,0-1-10,-2-1 10,-1-2-5,-2-2 5,1-5-5,-5 0-6,1-2 23,-6-6-23,0 6 11,-3-5-16,-2 6 16,-1 2-16,-3 0 0,0 2-1,-2 1 18,-1 1-7,-1 0-4,-1 2 4,1 1-16,-2 1 23,-6 1-29,5 1 6,-6 2 6,6 3-1,-1 0 12,2 2-17,0 1-5,1 1-1,2 2 0,1 1 12,4 2-17,0 0 0,4 3-6,0 0-67,10 11 17,1-7-51,10 10-28,0-11-44,5 1-46,2 0-61,5 2-1136,3-2 1013,5 1-73,2-1-27,4-2-52,1-4-16,1-1 61,1-5 102,-2-3 139,-1-3 152,-3-3 117,-2-4 213,7-7 17,-14-1 431,9-16-213,-22-2 319,-4-13-425,-9 8-28,-6-1-12,-2 12-5,-2-2 6,-2 3-65,-3 1 8,1 1-33,-3 2-27,0 3 1020,-2 1-1060,1 2-23,-3 2-22,0 2-22,-1 3-12,-2 2 435,-9 5-480,3 3-3331,-7 5 3321,8 2-1026,-9 11 1037,9-4-696,-4 9 685,12-5-89,3 1 71,3 2-10,4-2-23,3 1 16,7-3 2466,3 0-2498,8-2 4,4-2 1343,3-3-1370,15-2 84,-9-6-6,9-3 6,-13-8 17,-1-3 920,0-6-920,-1-2 149,-2-3-138,-1-3-12,-1-2-563,-3-3 597,-2-3 17,-1-4 0,-2-3-289,5-22 317,-3 13-37,-6 14 1,1 1-1289,2-11 1381,-1 2-1010,-2 4 1077,-2 4 407,-2 4-424,-2 4 291,-2 5-324,0 4 1534,0 5-1590,0 4 1353,0 2-1398,0 2-40,0 7-10,0 2 16,0 40-5,1-14-23,1 29 6,2-30 0,-1 0-810,4 21 779,-2-17 1,0 2-312,1 5 0,-1-1-184,-1-8 0,0 0-819,1 12 1,-1 0 718,-2-8 0,0-3 0,0 3 0,-2-1 1</inkml:trace>
  <inkml:trace contextRef="#ctx0" brushRef="#br0" timeOffset="900572">400 4823 22223,'48'34'-229,"-1"-6"134,-10-22 452,6-2-2267,6-2 1917,6-2-243,3 0 149,-26-1 1,0 0-111,0-1 1,1 0 154,1-1 0,0 0-24,-1-1 1,0 0-88,1-1 0,-1 0-429,-1 0 0,-1-1 402,28-6 218,-7-2 19,-7 0 34,-10-1 65,-7 0 657,-8-1-380,-8-6-239,-9 4 134,-9-6 723,-8 6-950,-6 0 111,-5-1 1482,-4 0-1023,-16-8-232,10 7 100,-9-3-173,18 10 86,6 2 24,3 2-101,5 2-18,3 0-256,5 2-233,1 0-81,3 3 571,4 2 50,3 0-64,18 5-141,-1-1 40,15 6 25,-6 0 116,3 1 140,2 2-671,0 2-87,14 13-273,-17-4 40,7 11-174,-24-5-221,-8 2-70,-8 5-3984,-17-1 1,-5 1 4495,1 4 0,1-10 0,1-6 0,8-15 0</inkml:trace>
  <inkml:trace contextRef="#ctx0" brushRef="#br0" timeOffset="901578">2971 4653 16508,'-30'-48'698,"0"1"0,3 4 0,1 9-399,1 17 446,-1 6 1111,1 6-1214,2 3-136,2 5 5,4 3 821,2 7-338,2 6-149,3 6-331,1 5-350,1 7-56,3 6-742,0 8 393,3 9 14,1-26 1,0 2-99,1 4 1,0 1 45,0 5 1,0 1-15,1 2 1,-1 4-71,0 0 0,1 3 0,-1-2 154,1-10 0,-1-2 0,-1 1-448,1 13 1,-1 2 0,-1 0 264,-2-1 1,-2-1-1,-2 2 168,-1-10 1,-1 1 0,-2 0 0,1-2-338,-1 6 0,0-2 0,-2-1 628,-1-1 0,-3-2 0,0-10 225,-13-2-279,-1-13 290,-3-11-91,0-5 45,1-11 246,-8-19 69,15-3-631,-5-19-37,20 4-872,2-5 906,6-2 58,3-4 1095,7-2-961,3-1 93,9-2-420,4 1 532,7 1-219,-13 29 1,1 0-2,2 1 0,1 0-12,1 2 1,0 0 100,25-20-129,-12 16 0,1 0 37,-9 7 1,1 1-38,8-6 0,-1 1-69,12-7 52,-1 2-49,-1 1-38,-1 1-19,-3 2 269,-1 0-312,10-8 63,-14 10 844,7-6-796,-17 11 18,-1 2 512,-4 2-457,-3 1 3170,-1 1-3049,0-4 71,-5 7-185,1-4 488,-6 7-553,-1 1-84,-2 3 68,-1 2-28,-1 1-187,-1 3-15,0 3-48,0 6 67,-2 2-31,-1 4 49,-1 2-69,0 1 32,2 0 176,0 13 34,2-13 1,2 7-54,1-19-94,2-1-93,1-2-40,1-2 144,2-2 8,3-2 88,3-3 71,3-4 40,3-5 193,28-23 54,-18 10-132,-6 5 1,0-1 127,5-15 159,-12 9 56,5-18-201,-16 21-75,-1-8-71,-5 14-64,-1 2-71,-1 2-68,-2 2-283,-2 2-150,-1 2-175,1 2 4,1 3-506,3 2 389,2 7-468,3 0-1062,2 6-2218,2 1-3964,1 0 8459,0 0 1,-5-7 0,-1-2 0</inkml:trace>
  <inkml:trace contextRef="#ctx0" brushRef="#br0" timeOffset="901977">3906 4871 19318,'0'-4'3397,"0"1"-15,0 3-3495,-20-14-162,14 19 464,-16-6-222,19 23 2,1 3-138,-1 1 83,0 2 100,0 0-53,0 0 132,1-1-287,0-2 175,1-3 0,0-4 10,1-3 12,-1-5 46,1-3 47,0-3 119,0-2-142,0-9-28,0-1 20,0-9 33,0-1 6,0-3-4,2-2 34,0-1 10,2 0 21,1 2 7,-1-1-9,2 3-29,1 0 15,0 1-11,2 2-17,0 3-261,2 1-21,1 3-12,1 2-2,2 1-28,1 2-9,1 2-19,1 1-32,1 2 284,0 2-63,2 2-17,-1 3-29,1 3-61,-1 2-61,-1 3-97,-3 3-122,-1 2-280,-2 3-425,-1 2-723,1 1-1114,-1 1-2935,3 0-1589,-2-3 7494,-1-5 1,-5-10 0,-3-3 0</inkml:trace>
  <inkml:trace contextRef="#ctx0" brushRef="#br0" timeOffset="902414">4655 4965 12517,'26'-43'1402,"-1"0"0,-2 4 1,-4 6-462,-11 15-185,-4 3 1351,-2 3-1624,-1 2 403,-5 4-700,-1 2 246,-5 3-315,-3 2 996,-4 3-1001,-1 4-3,-3 4-34,-1 4-259,-1 2 258,0 4-15,2 3-37,1 2-18,3 5-33,2 1-27,3 3-51,3 3-3464,2 22 3382,6-14 0,7 13-819,9-23 769,8-5-440,7-4 462,5-5 29,5-5 28,3-5 5,3-6 27,3-3 39,-1-8 26,2-3 33,-3-8-1,-3-3 15,-4-5 32,-4-2 40,-4-3 6,-3-2 22,-5-2 0,-2-2-1699,-3-4 1722,-3-3-17,-1-4 1270,-1-2-1265,-1-3 12,0-3 22,1-1 11,-1 1 140,0 9 0,-1-1-40,3-9 43,-3 9 0,-1 3 272,-5 12-252,0-2 350,-5 19-457,0 6 2708,-1 3-2837,0 3 908,0 5-969,0 4 861,0 7-759,0 6 17,-1 21-29,0-5-1152,0 17 1095,1-11-61,0 5-110,0 6-305,0 5-621,0-27 0,0 0 428,0 2 1,0 0-483,0 0 1,0 2-3380,3 11 1,1 0-3737,2 16 8221,0-26 1,-1-5 0,0-11 0,-2-11 0</inkml:trace>
  <inkml:trace contextRef="#ctx0" brushRef="#br0" timeOffset="902753">5164 5240 22520,'-24'-42'231,"0"1"1,0 2 0,13 9-216,26 22-16,5-2-22,4 2-12,6-1-55,19-3 22,-8 3-369,14-3 341,-12 4-107,18-6-544,-14 3 662,12-4 28,-21 3-3045,-5-1 3106,-3 0-895,-4-2 929,-4 0 17,3-9 44,-8 7 445,0-6-181,-8 4 2619,-4 6-2703,-1-3 51,-4 8 33,0-1 1479,-2 2-1485,0 0 795,-5 0-1041,2 4-50,-2-1-6,2 8-45,1 3-11,-1 5 0,1 3-11,1 3 11,1 3-84,2 14-11,1-6-73,2 10-611,6 3-50,-1-9-381,3 10-588,-2-16-1311,1-3 3109,1-2 0,-5-11 0,0-1 0</inkml:trace>
  <inkml:trace contextRef="#ctx0" brushRef="#br0" timeOffset="902932">5885 4588 22591,'-40'7'-9831,"6"-10"8017,51 46 1,-12-32 0,-2-4 0</inkml:trace>
  <inkml:trace contextRef="#ctx0" brushRef="#br0" timeOffset="903314">6320 4626 18655,'0'-3'3557,"0"0"-544,0 3-2935,-62-16-22,37 19-48,-13-8 1,1 4-917,15 19 930,0 2-5,1 3 191,-3 15-219,9-7-6,0 12-44,11 1 15,6-11-414,6 8 387,7-16 0,5-2 17,5-4 0,4-2 6,4-4 16,3-3 17,1-5 23,-2-2-2985,-2-6 3012,-5-4 12,-6-6 458,-6-4-425,-4-4-5,-5-1-364,-4-3 370,-1-3 203,-5-1-198,-4-2 5,-3-1-16,-4-1 67,-10-15-73,4 13 2478,-8-9-2489,7 17 23,-1 3-82,0 2 81,0 5 1,0 2-29,-1 5 563,1 3-579,-7 5 48,8 5-104,-4 5 597,9 13-721,6 0-106,2 9-1003,14 12-403,3-8-2717,11 13 3851,4-6 1,-10-20 0,0 0-1</inkml:trace>
  <inkml:trace contextRef="#ctx0" brushRef="#br0" timeOffset="904314">6666 4775 21875,'-2'-4'3288,"-1"1"-1691,3 3-1597,-12-17 0,12 22-6,-5 4-1145,13 20 1134,2 14-5,-3-8-102,0 1 74,-2 2-12,0-1-11,-1 2-61,0 18 134,-2-26 11,-1 9 34,-1-33 834,0-3-840,0-6 380,0-4-408,1-6 17,1-5 0,2-6 84,5-18-73,-1 9 28,10-29-1543,-5 26 1504,6-11 6,-5 15-285,2 3 274,0 2-1,7-3-11,-6 9-11,4-1 0,-7 12-2814,6 3 2808,-4 2-22,4 6 967,-5 3-1091,6 14-128,2 12 28,-2 3 77,-1 6-879,-7-9 1,-1 0 12,6 8 494,-4-8 1,3-2-1436,18 6 196,-6-13 241,11 2-556,-12-14 3151,2-4-2607,-2-3 655,0-1 768,11-10 397,-10 1 286,6-9 369,-14 2 321,-4-2 205,-2-1 63,-3-2 1244,1-10-1547,-4 5-157,2-7-196,-5 8-145,-1 0-118,-2 1-101,-1 1-27,-2 2-46,-3 3 875,-3 2-1020,-4 3 10,-4 3-106,-2 3 85,-13 2-118,-6 9-106,-1 2-477,2 7 465,11 1-22,3 2 11,0 2 1,4 2-1,1 1 6,4 1-6,0 1-17,4 1-11,2 10 6,3-8 0,5 5-17,13-6 0,0-9 11,9 2 0,-5-11 17,2-3 12,-1-3-1,1-3 6,-2-5-6,0-3 17,-1-6-6,0-4 483,-1-4-455,-1-2-11,-2-2-875,-1-1 914,-2-2-5,-2-2 5,-2 0 23,-1 1-6,-2 1 6,-1 1 0,-2 4 5,0 3-5,-2 5-6,1 3-5,0 4-34,-1 3-17,0 2 854,0 2-877,0 2-16,0 5 12,0 2-24,1 18 12,1-2-5,2 12-12,2-5-281,0 2 286,5 1 7,3-1 22,5-1-29,4-1-4,25 8 10,-7-12-701,-11-9 1,1-3 695,17 2 11,1-5-177,0-6 183,-3-3-824,-3-9 824,-4-4-34,-5-8 33,-4-5 12,7-19-141,-11 6 130,5-14-4,-18 21 1,-1-1-3,6-20 3,-6 15 0,-2 0-627,3-20 630,-1-5-3,-7 29 0,-1 0-3,1-2 0,-2-2 8,1-12 0,-1-1 0,-1 13 1,0 0-1,-1-8 1,0 1 2,-2-6-216,-2 8 216,-2 8 758,-9 1-735,2 15-1,-3-1-5,6 15 362,1 0-368,1 4 2086,2 3-2085,0 4 525,1 7-536,-3 24-7,3-1-1452,-1 23 1442,3-4-7,1-24 1,1 1 5,0 4 1,1 2-9,0 3 0,1 1-20,2 3 1,1 1-29,1 3 1,1 1-63,2 1 1,2 4-312,1-2 0,1 5 1,1-4-52,-2-11 0,-1-2 1,1 2-1507,5 13 0,1 2 1,-1-4-2793,1-3 1,0-4 4356,-2-5 1,-1-5 0,2 3-1,-8-19 1</inkml:trace>
  <inkml:trace contextRef="#ctx0" brushRef="#br0" timeOffset="905788">9397 4766 8282,'0'-5'3943,"0"2"-1599,0 3-2171,-49-51-10,28 41 401,-9-15 1,0 4-476,9 31 881,0 1-931,-1 3-6,2 3-16,1 1 6,3 1-23,3 0 11,3 1 0,2 0 0,3-1 12,2-1-7,2-2 12,2-1-5,1-1 22,4-1-17,2-1 16,4-1-10,2 0 69,2-1-80,3 1-1,2 0-11,3 1-22,15 7-6,-8-5 1,11 5-1,-12-6-6,-2-1-5,-4-1 6,-6-1 44,-5-1 29,-6-2 27,-4-1 12,-9 0 3261,-3-2-3256,-7 0 405,-6-1-287,-10-3 0,-2 0-129,-4-1-51,3-1 1,0 0 39,-5-2-90,12 1-28,-6 0-364,9 3-129,7 0-727,-2 0-1894,11 1 3159,0 1 0,6 0 0,0 1 0</inkml:trace>
  <inkml:trace contextRef="#ctx0" brushRef="#br0" timeOffset="906755">9875 4756 13357,'-3'-3'2895,"1"1"1429,2 2-3949,-61-27-5783,38 20 5497,-13-8 1,2 3 22,18 12 1392,1 2-1431,2 2 837,1 4-865,0 2-23,1 3 12,-3 9-23,3-3-5,-1 8-12,4-5-22,3 1 3398,1 2-3538,3 10 33,4-7-357,4 8 252,4-12-57,5-2-56,2-3-106,4 1-903,16-1 388,-6-6-224,13 0-237,-12-10-1808,21-5 1586,-13-5 155,16-5-340,0-12 1584,-16 4-743,13-9 1331,-22 9 174,-3-1-83,-4 1 1394,4-10-751,-12 8 1274,5-14-1028,-16 18 249,-1-5-366,-5 10 952,-3 2-1332,-2 3 115,-3 3-419,-4 1-21,0 2-163,-4 2-67,0 1-51,-2 2-56,0 4-39,0 2-28,-1 3-22,2 2-12,0 1-16,3 1-18,1 1 18,4 0-6,3 2 17,2 8-34,4-7-22,4 7 11,3-10 0,5 1 0,3-2 0,2-2-6,3 0 1,2-3-1,3-1 34,13-1 11,-9-5-5,8 0-552,-14-7 586,-2-2 16,-3-5 16,-2-3 7,-3-1 27,-2-3 12,-3 1 22,-2-2-17,-3-1 17,-2 0 585,-2 0-607,-3 0 5,-2 0-3403,-4 0 3370,-2 1 5,-2 0-105,0 1 71,-1 2-10,-1 1-23,0 3 11,1 2 0,-8 2-67,-1 3-22,0 4-6,2 4-34,9 4-44,1 2-62,2 3 3241,3 1-3493,3 2-113,2 0-633,2 2-945,3 0-2208,3 0-4099,3 0 8418,0-4 0,-4-6 0,-2-3 0</inkml:trace>
  <inkml:trace contextRef="#ctx0" brushRef="#br0" timeOffset="907237">10705 4873 25320,'-16'3'28,"3"7"-17,14 21-27,1 4-18,2 5-16,3 5-1664,0 5 1641,0 4-17,-1 3-5,-1 1 11,-2-19 0,-1 0 17,0 16 44,-1-22 1,0-2 0,-4 3 33,-1-8 521,-4-6-493,-3-5-5,-2-6 258,-2-4-242,-1-3-11,1-8 6,-1-2 856,2-8-850,2-4-7,1-5 12,2-4-22,0-4 0,4-5-6,0-4-1721,3-5 1727,0-4-12,2-3 6,3-4-28,2-1 17,5 1-17,1 2 0,2 3 22,-1 4-22,1 4-104,-1 5 109,2 4-5,-1 5 0,1 5 0,-1 4 6,1 3 0,0 5-6,0 4 0,-1 2 1690,0 3-1690,0 1 135,-1 2-135,1 2 0,0 1-12,1 3 29,1 3-56,16 16 5,-12-5 18,11 11 4,-20-9 1,-4-1 0,-3 2 11,-8-1 6,-5 1-6,-10-2 0,-5 0-242,-5-1 242,-4-1-17,-3-1-50,-20 1-17,14-5-755,-14-1 620,22-7-150,3-1-314,6-2-729,8 0-1405,6-2 2872,7 0 0,3 0 0,2-1 0</inkml:trace>
  <inkml:trace contextRef="#ctx0" brushRef="#br0" timeOffset="908021">11193 4770 18464,'-7'5'2891,"2"-1"-2112,5-4 1343,0 0-2027,-12 13-22,13-9 0,-6 9-17,17-12-6,2-2-10,1-2-3393,1-1 3398,0-3-12,-1-2-1434,-1-1 1429,-2 0-12,0-2 7,-3 1 10,-1-2-16,-3-1 2687,-2 1-2671,-1-2 2141,-1 2-2134,-1 0-1,-1 1 0,-2 2 0,-2 1 6,-1 1-6,-1 1 0,0 2-5,-1 2 0,-1 0-18,0 2-4,0 1 4,-1 1-9,0 3-7,-1 2 5,0 2-5,-1 3 0,-3 8-5,5-3-2,1 7-15,5-4 0,2 2-46,2 1-21,3 2-51,3 1-90,5 1-83,4-1-85,3 0-95,5-1-128,3-1-231,4-1-2122,21 4 582,-10-9-1113,16 2-18,-16-13 17,-1-3 2531,-1-3 975,-2-3 0,23-18 0,-25 6 0,16-13 0,-32 11 1669,-5-1 516,-3-2-113,-4 0-123,0-2 1328,-2-11-1950,-1 8 83,-1-8-407,-2 13-135,-1 0-107,-2 3-127,-1 2-108,-5 2-134,-1 3-84,-4 2 152,-1 4-275,-3 2-17,-3 1-34,-2 4-39,-2 2-33,0 4-23,0 3-11,2 3-11,3 2-6,2 2-11,2 2-5,4 1-7,2 1-4,2 1-18,4 0-11,2-1-16,5-1-91,11 3 80,3-8 4,9 1 7,-4-11 10,2-3 35,0-2 10,1-6 12,0-3 5,-1-6-3386,-2-4 3397,-1-3 17,-2-4 62,3-18-635,-8 7 579,1-15 28,-9 10-11,-2-3-1,-1-3 18,-3-4 5,1-3 11,-2-1 22,0-2 29,0 4 34,0 4 50,0 5 22,-2 8 11,1 5-11,-2 7-28,-1 5-45,0 4 3067,0 6-3174,2 2-32,0 3-35,1 2 865,1 5-853,1 27-17,2-3-11,2 27 5,2-10-2104,2 8 2015,2 7-9,-5-26 1,2 0-102,-1 1 1,2 1-177,0 2 0,1 1-311,0 0 0,1 0-916,0 2 1,0 0 1607,3 7 0,-2-4 0,2 5 0,0-2 0</inkml:trace>
  <inkml:trace contextRef="#ctx0" brushRef="#br0" timeOffset="908954">13995 4697 22527,'-24'-26'313,"0"0"1,-14-16-66,34 39-142,2 3-370,1-2 242,4 5 33,-1-1-11,3 1 60,-4-1 489,0-2-465,-5-3-45,3 1-11,-2-4 0,3 3 6,0 0-1,0 0-10,0 1-35,0 1 12,4 4-5,-2-2-6,3 3 11,-3-3 0,0 0 5,-1 0 102,0-1-320,1 0-476,2 1-336,0 0-2527,4 1 3552,3 2 0,-5-1 0,0-1 0</inkml:trace>
  <inkml:trace contextRef="#ctx0" brushRef="#br0" timeOffset="910448">13933 4663 14393,'13'-50'2242,"0"-1"0,-2 5 0,-4 7-1626,-10 20-139,-3 2-107,-2 4-68,-1 3-72,1 3-73,0 3-62,0 2-45,1 2 57,-10 24-3471,4-3 3386,-9 25-11,7-7-76,-2 7 70,-1 5-864,-1 7 853,10-27 1,-1 2-12,1 2 1,-1 2-63,-2 23 1,0 3 13,4-14 1,1 2-2,2-6 1,0 2 0,1-2-72,1 6 0,2-2-34,3 0 0,1 2-115,1-5 0,2 3 0,-1-3 51,3 5 0,1 1-79,-1 1 1,1 3-1,-2-5 126,-2-10 1,-1-2 72,1 9 0,-4-3 54,-10 2 173,-7-11 106,-9-11-1941,-6-9 1936,-4-8 145,-18-14 68,12-7-275,-9-12-573,19-5 540,4-6 32,11 7 0,2-3-72,-5-18-47,9 16 0,2-1 19,3-17-22,3-1-17,7-2-22,2 16 0,3 0-23,9-21 9,-6 22 0,3-2-124,10-12 1,2 1 55,-10 18 1,1 1-34,12-20 0,0 2-171,7-1-39,1 3-28,1 2-50,-1 6-56,1 3-69,-2 4-49,-11 12 0,1 0 23,12-8 61,11-5 84,-18 13 128,-2 4 118,-3 1 102,-3 3 94,-1 1 101,-5 3 96,-3 1 123,-4 1 2497,-2 0-2273,-5 4 2275,-2 0-2337,-2 2 2208,-1 1-2483,0 4 1,0 0 995,-1 5-1091,-1 0-44,0 2-23,0 0-16,1 3-7,1 1-16,1 2-11,2 0-11,1 2-6,4 0 0,1 0-6,2 0-5,1-3 0,2 0 0,0-3 22,1-2 11,1-2 34,-1-4 174,6-2-79,-6-3 23,5-5 212,-3-9-167,-4 0 22,3-8 17,-7 4 268,1-12-268,-3 7-3415,-1-9 3358,-5 11-613,0 0 558,-1 1 89,0-5-134,-1 8-17,0-4-34,0 9-16,0 3 3078,0 2-3145,0 2 736,1 2-1135,0 2 136,1 8-169,2 0-224,-1 9-2688,4 5-1620,-2-3-3404,2 6 8401,-2-10 0,-2-7 0,0-3 0</inkml:trace>
  <inkml:trace contextRef="#ctx0" brushRef="#br0" timeOffset="910814">14731 4695 14785,'0'-3'5433,"0"0"-1686,0 3-3747,-9-30 11,9 27-5,-5-18-1,11 36 7,0 3-12,0 3-12,0 11 12,-3-6 0,0 7 0,-2-3 12,-2-9 10,-1 4 6,-2-12 34,0-3 10,0-3 169,-4-2 174,1-10-287,1-1-16,1-9 28,4-1-11,0-2-11,4-1 11,2-3-28,3 0-6,1 0-5,1 0-1,3 1-27,1 1-17,1 2 22,11-3-50,-7 7 0,8 0-12,-9 7-27,-1 2 22,2 3-11,-1 1-6,0 2-3392,1 2 3353,0 4-39,0 3-40,-1 2-2660,8 10 1602,-1 6-1550,-1 2 385,-3 1-2703,-9-8 5061,2 5 0,-7-14 0,-1 0 0</inkml:trace>
  <inkml:trace contextRef="#ctx0" brushRef="#br0" timeOffset="911273">15435 4702 24038,'-41'-30'67,"2"19"-84,9 55-11,10-5-123,4 16 45,12-21-12,0 10-117,15-2 72,1-12-21,14 7-1,1-15 28,6-4-42,3-8 0,3-2-1246,11 1 1419,-9-6 1,-2-3 31,4-9 78,-7-9 0,-1-5 17,7-8-40,-10 5 1,-3-2 50,-6-9 17,-2-3 5,-4-4 6,-2-3-862,-3-4 839,-1-3-21,-2-3-18,-1-4 40,-1-1-43,-4 31 1,-1-1 136,1-9 1,-1 0-1115,0-17 1045,-1 24 0,0 1 153,-2-2-1,-1 7-9,-1 6 1199,-2 4-1362,0 8 759,2 3-866,1 6 1474,1 2-1484,0 6-1,-1 5 1,1 8-12,-1 25 6,1-3-205,1 2 0,0 2 193,0-13 1,0-1-920,0 14 0,1 0 869,-1-11 1,1 0-26,0 1 0,1 1-1366,-1-1 0,1 0 1257,0 1 0,0-1-82,1 0 1,-1-1-339,2 0 1,0-2 198,0-1 0,1-1-557,6 25-265,1-6-642,-2-9-937,-2-7-748,-3-8-1301,-3-8 4867,-4-4 0,2-8 0,-2-3 0</inkml:trace>
  <inkml:trace contextRef="#ctx0" brushRef="#br0" timeOffset="911603">15878 4987 10534,'-3'-8'6609,"0"0"-4974,3 8-245,-19-64-1731,14 36 741,-5-11 1,1 1 182,8 16 252,1 4-527,3-4-269,3 7 200,3-2-357,23 3 51,-9 7-3171,18-3 3142,-14 8-150,16 1 424,-11 0-301,10 0 5,-14 0 34,-2 0 45,13-7 78,-16 2 17,9-6 34,-21 2 38,-1-1 24,-4-3 38,-2 0 17,-2-2 51,-1 1 3365,-1 0-3237,-2 2 329,0 0 103,-3-3-476,2 4-51,0-1 207,2 4-313,0 3-45,0 0-56,1 5-39,0 0-39,0 8-1,0 1 1,0 11-12,0 0-44,3 18-23,-1-6-2484,3 12 2389,1-10-79,0 2-2693,2-1 2425,0 1-164,2-3-345,0-2-460,1-4-1519,0-4 3003,-1-3 0,-5-10 0,0-2 0</inkml:trace>
  <inkml:trace contextRef="#ctx0" brushRef="#br0" timeOffset="911770">16515 4430 18480,'-13'-42'655,"0"0"1,2 3-1,0 9-391,3 19 1002,1 2-1311,1 4 364,3 2-493,2 2 174,1 4-292,0 4-255,3 15-1021,0-1-1770,4 11 3338,1-1 0,-3-15 0,1 1 0</inkml:trace>
  <inkml:trace contextRef="#ctx0" brushRef="#br0" timeOffset="912170">16924 4564 18235,'0'-7'3332,"0"2"-2468,0 5 1006,0 0-1551,-28-61-1021,12 44 763,-3-17 1,-2 6 0,0 25 201,-1 5-230,-2 5-607,-2 4 591,1 6-12,0 2 1,2 4-12,1 2 181,3 1-186,2 2-11,4 0-12,4 0-5,4-1-3038,3 0 3004,5-2 156,4 0-155,6-3-40,15 5 67,-2-10 11,9 3 23,-7-13 17,-1-3-69,-1-4 80,-1-6-1,-1-4 1,-1-5 6,-2-4 338,-2-2-310,-2-3-1,-4-2 3239,-2-3-3110,-3-31-123,-5 19-28,-3 8 0,-1 0 23,-5-3-150,-3 2 167,-2 3 104,-3 5-109,0 5 4,-3 5-28,0 5-5,-3 4-6,0 4-23,-2 4-16,0 4 11,1 4-22,1 5-6,3 4-28,5 2-68,2 3-95,4 2-122,4 0 332,4 2-1044,5-1-964,7 1-2503,6-1 4520,9 1 0,-14-12 0,1-1 0</inkml:trace>
  <inkml:trace contextRef="#ctx0" brushRef="#br0" timeOffset="913115">17216 4561 16437,'2'-6'6738,"0"0"-5954,-2 6-201,23-65-2443,-17 43 2016,7-15 1,-2 3 57,-8 25 604,-1 3-779,-1 2 360,-1 3-399,1 6 11,-1 3-5,0 10-12,0 4 6,-2 4-5,-1 4 5,-2 2 898,-2 1-909,0 2-17,-1-1 6,0 1-1,-1-1-5,1-2 17,0-3 0,2-4 17,1-6 5,2-5 62,0-3-17,2-6 50,0-2-72,3-12-6,1-1 28,3-10 11,4-1-6,2-1 1,3-4 326,3-2-337,2-2 5,4-1-262,1 1 234,2 0-648,1 1 614,1 4-1057,-2 2 1063,-1 4 0,7-1-34,-9 9 12,5 1-12,-11 8-16,-2 3-29,-1 4 209,-2 4-236,0 5 22,-2 2-17,0 4-33,-2 3-46,0 3-67,2 0-419,7 16 251,-1-10 176,7 10-293,-3-15 6,2-2-18,2-1-44,2-4 11,2-1 85,1-5 77,2-2 152,0-3 1188,11-4-942,-10-3 62,7-5 50,-15-4 45,-2-5 28,-3-2 34,-2-2 10,-1-2 35,-2-2 55,-1-1 51,-1-1 61,-2 0 52,-2-2 27,-2 2 5,-4 1-5,-1 2-68,-6 2-66,-2 2-62,-6 3-79,-1 3-44,-3 2-40,-1 4-39,-2 1-21,0 3-24,-1 2-16,1 3-12,-1 3 385,2 4-390,1 1-17,-11 20-5,12-12-3410,-6 13 3382,17-16-18,2 0 12,2-1-6,4 0-17,1-3 12,4-1-57,8 0 85,-1-6 16,6-1 6,-5-6 17,1-3 5,10-11 6,-6 0 3398,7-9-3376,-9 3 18,-2-2 16,-2-1 6,-3-1 27,-2 0 18,-4 0 156,-2-7-129,-2 9-5,-2-3-11,-3 11-29,-2 4-38,-1 2-40,-1 3-22,0 2-6,-1 2-11,0 3 0,0 2-6,0 5 6,1 2-5,1 3-1,1 1-5,3 11 5,4-7 12,5 6-12,19-2 1,-1-6-1460,13 5 1442,-4-10-33,20 2-171,-11-7 215,-7-4 1,0-1 11,5-5 0,8-6 0,-19-4 0,-4-4-11,-3-4 22,-3-3-16,-2-5 10,-3-3-684,0-4 685,-3-6 11,0-4 11,-3-6-17,0-3 28,-3-2 6,-2 1-6,-1 1 6,-2 5 5,-2 4 101,-6-9 1263,0 18-1252,-10-12-89,6 27 180,0 1-225,4 13 806,2 3-839,2 3 16,-1 12-22,1 1-3365,0 13 3371,1 3-23,1 7-617,0 6 606,4 9-1046,1-7 1,1 2 1022,0-7 1,1 0-48,2 15 0,2 0-538,-2-11 0,1-2 370,1 3 0,1-1-149,0 2 0,0-1-283,1 1 1,0 0-779,1-1 0,-1 0-3154,0-5 1,-1-1 4640,-1-4 0,-2-4 0,2 3 0,-5-15 0</inkml:trace>
  <inkml:trace contextRef="#ctx0" brushRef="#br0" timeOffset="913672">19545 4513 18089,'-4'-7'1793,"1"1"-1099,3 6 1385,0 0-1850,-60-55-2104,38 41 1875,-13-16 0,1 8 6,18 28 0,-1 5-1,2 5 583,-6 11-600,7-5-16,-3 20 17,12-16 76,1 9-71,6-11 18,4 0-1,4 0-17,15 11-2314,-5-8 2314,14 6 6,-9-11-231,14 3 248,-13-8 246,8 5-162,-23-15 22,-1 1-11,-12-7 3283,-13-1-3356,-2-1 23,-26-4-62,8-1-381,-12-4 325,9 1-56,0 1-153,0-1-110,1 0-5119,-13-4 895,14 4-3971,-4-2 8046,21 6 1,9 2 0,5 2 0</inkml:trace>
  <inkml:trace contextRef="#ctx0" brushRef="#br0" timeOffset="914412">19996 4606 23581,'-32'-37'63,"1"-1"1,4 2-1,2 12-35,6 27 105,4 3-127,-6 4 27,6 3-33,0 0-11,0 4 11,1 1-6,2 2-16,1 3-6,1 1-17,4 2-17,2 1 6,2 0-17,5 1-11,3-1-1568,18 10 1540,-1-10 6,15 6-773,-5-14 818,6-3-220,1-2 219,21-4 45,-17-5-544,13-4 584,-23-5 27,-4-5 0,-4-3 1242,-5-3-1096,0-9-84,-7 3 894,-1-6-894,-9 7-5,-1 1 274,-2-1-285,-1 2 4,0 2 761,-2 0-754,-1 3-6,-2 0 11,1 2-12,-1 3-10,0 1-6,1 2 17,-2 1-79,2 1-39,0 1-5,2 2 0,1 0-1,-1 1 23,0 1-17,-1 3 12,1 0-12,0 0 6,2 1 0,-1 0 22,1-2 39,0 1-11,0-4 163,0 0-191,-2-4-5,1 1-12,-3-2 6,4 2-95,-1 1-728,1 0 476,4 0-202,0 1-414,3 1-808,1 2-8060,3-1 9232,-4 1 0,0-1 0,-6-2 0</inkml:trace>
  <inkml:trace contextRef="#ctx0" brushRef="#br0" timeOffset="915029">20284 4614 13810,'4'0'5932,"0"0"-1418,-4 0-4284,1-29-174,-2 21-34,-1-21 29,-2 29-35,-1 2 7,-3 2 16,0 3-22,-4 2 22,1 1-11,-2 2 6,0 0-18,1 2-4,1 0-1,2 2 17,3 14-11,5-11 11,4 11 11,6-16-6,3-1 1,5-1-6,2-1 28,17 0-45,-6-4-11,13-1-17,-11-4 40,1-2 55,14-6-27,-13-1-1,7-5 12,-18-1 11,-3-1 17,-5-2-12,-4 0-5,-4-2 0,-3-1-23,-2-1 12,-6-1-6,-2 0-6,-4 1 34,-4 2-39,-3 1 28,-13-2-68,5 8 12,-10 0-957,10 8 963,0 2-214,1 2 225,-7 7-45,10 0-17,-4 6-157,6 10-106,11 0 39,-2 5-107,12-4-78,4-6-202,6 0-341,5 0-616,6-1-1345,4-1-2783,7-1-3653,-3-2 9377,-2-4 0,-14-5 0,-6-3 0</inkml:trace>
  <inkml:trace contextRef="#ctx0" brushRef="#br0" timeOffset="915537">20803 4609 15631,'0'-6'4240,"0"1"873,0 5-5074,8-42-22,-3 41 0,6-28 0,-3 55 0,0 5-6,3 7-611,1 4 611,1 5 23,2 3-1,0 4-27,-1 2-1146,0 2 1137,-6-15 0,0-1 3,-2-10 0,-1 0-6,3 18 1,0 0-2801,-2 1 2806,2 9 0,-6-30 123,-3 0-33,-2-16-6,-4-1 419,-2-23-463,0-2-7,-1-11 12,-1-16-28,3 6 819,-3-16-825,3 10 2734,0-3-2722,0-6-12,-1-1 14,4 10 0,-1 0-2,-2-21-4,3 20 1,1 2-1052,-1-16 1071,2 4-11,2 3-6,0 4-2843,4 6 2821,1 2 0,4 5-183,3 4 172,1 2-6,3 5-11,1 3 0,1 4 0,2 4 6,1 4 373,1 2-368,2 3 0,2 3-11,1 4 739,0 3-761,13 12 3106,-10-3-3079,8 10 303,-13-7-302,-3 3-34,-2 10-3311,-10 1 3356,-8-1-6,-13-8-22,-11-11-113,-26 1 40,4-6 42,14-6 0,-2-1-112,-4-2 0,1-1-1481,-20 0 1517,20-1 1,0-2-538,-24-5 296,20 0-94,-3-5-1951,24 1 1446,9 0 1368,5-2-2578,9-1-1831,6-1-3613,4 1 8028,4 1 0,-9 6 1,-3 3-1</inkml:trace>
  <inkml:trace contextRef="#ctx0" brushRef="#br0" timeOffset="916307">21421 4537 23584,'-3'46'297,"6"-8"-252,20-31-17,2 1-6,1-3 17,12 0-22,-10-3 22,15-2-16,-21-3 5,4-3-6,-11-2-5,-3-1-6,-2-2 6,-3-2 0,0-2 5,-3-1-5,-1 0 39,-2-10-17,0 7 28,-3-6 1,-1 10 4,-3 2-3391,-1 2 3386,-2 1-16,-1 1-1,-1 2-5,-2 1-6,0 3-5,-1 1-6,2 2-23,-6 3 3399,5 1-3399,-7 9-5,10-1-22,-2 6-6,5-3-28,2 4-129,3 12-554,12 21-230,12 5 452,-8-28 1,2-1-403,21 13-269,-4-15-352,4-3-560,2-2-628,0-3-3428,19-2 2558,-14-8 3598,15-2 0,-4-13-778,-15 1 778,10-9-3,-21 2 3,-1-3 515,-6-1 1535,-2-2 112,-5-3-2180,-3-1 2163,-3-1-257,-3-1 749,-3 0-1393,-1 0-275,-1 0-219,-4 1 515,-3 1-754,-3 1-2322,-4 1 2214,-1 2-90,-4 3 2206,0 1-2340,-3 3-33,-1 3-51,-2 5-33,0 1-29,-2 6-10,0 3 10,1 4 6,-10 11-39,10-2 5,-5 7 1,13-6 0,2 2-1,4 0-5,3 0-5,4 1-1,3-2 23,6 1-17,2-4-6,7 0-5,14 0 3414,-4-6-3375,8-3-5,-9-6 5,-1-7 16,0-3-16,-2-6-233,-1-4 233,-2-2 11,-1-5 28,-2-3 17,-2-3 17,-2-4-23,-2-5 12,-2-4-1350,-3-4 1372,-1-4 17,-2-2 17,0-3 27,0 2 35,-3 1 16,0 5-2873,-3 4 2833,1 7-44,0 4-33,1 5-34,1 5-1,2 5 97,-1 4-152,2 3 879,-1 6-902,1 3 3381,0 9-3386,0 6 0,1 10 22,0 7-33,2 9-716,-1 11 704,0 9-866,-1-25 0,-1 1 844,1 4 0,-1 1-924,1 3 0,-1 1 725,0 3 1,1 1-304,-1 2 0,1 0-1162,0 3 1,0-2-3090,0-3 1,0-2 4808,1-3 0,-1-5 0,1 4 0,-1-17 0</inkml:trace>
  <inkml:trace contextRef="#ctx0" brushRef="#br0" timeOffset="917264">24942 4099 19451,'-8'-52'1086,"1"0"1,-3-1 0,-1 7-595,-1 10 231,-25-4-723,21 35 5,-16 5 1,19 23-6,-3 7-11,0 10-3310,-2 8 3304,1 8 3,8-24 0,1 1-6,-1 3 1,1 0-20,0 4 0,0 0-34,0 3 0,1 0-39,0 3 0,1 1-42,-1 2 0,1 0-914,1 1 1,0 0 817,1 1 1,0 1-32,1-2 1,1 1-8,0-4 0,0 3-224,2 0 1,-1 4 0,0-6 458,-1-4 0,1-1 47,-1 19 1,-2-6 66,-4-21 46,-5-11 16,-3-11 22,-5-6-16,-2-8-17,-2-7 1043,2-7-1048,0-7 16,2-6-506,3-5 489,2-4 0,4-3-273,3-2 251,4-2-6,2 0-27,5-2-29,4 2-242,5 0 220,7 0 0,4 1-735,4 2 696,4 2-17,4 4-28,3 2-28,2 3 1707,4 3-1808,2 2-84,2 2-168,1 2-274,0-1 527,1 1-1625,-1-2-622,0-1-688,-2-3-567,-1-1 489,-7 1 3225,-6 5 0,-17 9 0,-6 7 0</inkml:trace>
  <inkml:trace contextRef="#ctx0" brushRef="#br0" timeOffset="917462">25296 4112 11413,'0'-6'6139,"0"1"-1423,0 5-4682,-20-14-17,13 19-12,-16-6-5,19 24 11,0 3-16,1 4-1,1 1-264,0 3 253,1 0 17,1 0-3308,0-1 3291,0-1-16,0-1-51,0-3-247,2 8 51,0-11-152,3 3-240,0-12-621,1-4-1418,1-3-5310,-1-4 8021,0-1 0,-3-3 0,-1 0 0</inkml:trace>
  <inkml:trace contextRef="#ctx0" brushRef="#br0" timeOffset="917598">25383 4199 5739,'0'0'0</inkml:trace>
  <inkml:trace contextRef="#ctx0" brushRef="#br0" timeOffset="918279">25286 4160 22761,'9'-57'258,"-2"11"-286,-7 46 33,0 3 18,0 3-1,-1 6 6,-1 3-6,-1 4 18,-3 5 4,0 2 1,-1 4-6,0 1-16,1 1 27,0 14 17,3 2-22,3-1 22,5-7 17,3-17 135,11 3-85,-2-10 23,6 2 11,-5-11 6,0-4-18,2-1-21,2-4-23,0-3-28,2-4-11,1-4-1,1-1-3290,8-13 3313,-8 5 7,3-11-94,-13 7 144,-1-15-96,-6 9-6,-2-10 0,-6 14-22,-2 0 6,-2 2-6,-2 2-6,-3-3-33,2 9 3338,0-1-3417,2 11 18,1 3-225,2 2-622,0 2 292,1 5-303,0 2-3422,2 13-1719,2-2 6071,2 9 0,-3-15 0,0 0 0</inkml:trace>
  <inkml:trace contextRef="#ctx0" brushRef="#br0" timeOffset="918646">25938 4182 23461,'9'29'50,"-1"13"-38,-6-12-1322,-2 21 1310,1-21 0,-1 9 419,0-8-414,-1-9 12,1 0 50,-2-12 124,1-4 50,0-2 695,1-3-785,0-10-5,0 0 83,4-18 550,1 7-690,4-9-16,2 6-17,0-1-17,2 0 6,1 0 45,8-7-57,-5 9-16,5-4-11,-7 12 22,0 3-40,-1 2 7,0 4-23,0 2-23,1 2-5,0 2-28,1 4-33,1 2-63,1 6-78,1 2-106,-1 4-151,2 1-4868,15 30-3472,-14-22 8236,9 19 1,-23-36-1,-3-4 1</inkml:trace>
  <inkml:trace contextRef="#ctx0" brushRef="#br0" timeOffset="919150">26966 4297 20561,'17'-43'827,"-1"1"0,1 3 0,-7 6-183,-19 9-504,-1 8-56,-12-1-22,-2 11 0,-5 3 10,-5 2-3346,-4 7 3325,-2 2-194,-2 8 154,2 4-6,2 5-5,4 4-39,-1 22 39,12-10-11,2 17 5,15-17-10,4 0 4,9-1-10,5-1 16,10-3-30,1-11 0,4-1-12,7 1 0,2-2 17,2 0 1,0 0-1,3-3 0,0-3 11,-11-6 1,0-2-43,31 6 29,-1-6 5,-2-4-6,-3-8 23,-20-5 0,-1-3 795,15-8-714,-8-9 0,-3-4-20,-5-5-11,-10 6 0,-3-2 11,-9 0 1,-3 0 16,4-22 565,-5 18 1,-1-2-546,-1-5 0,0 2-228,-2 10 0,0-1 205,0-9 1,-1 0 117,-1 5 0,-1 2-2676,-5-17 2724,-3-6-703,-5 26 686,-1 7-65,-2 4 4,1 6-18,1 4-72,4 5 843,1 3-899,2 3 2791,1 12-2780,1 15 1173,0 8-1212,3 12-23,7 1 0,2 1-1227,-2-15 1,1 1 1235,4 21 0,3 3-57,3-4 1,1-2-572,-3-12 0,2 2 546,2 4 0,2 3 1,0-4-977,-2-5 0,0-1 940,6 10 0,0 0-300,-4-7 1,-2-3-705,8 16-391,-10-17 1,-2-2-477,-4-6-6601,-2 0 8626,-7-20 0,-1-7 0,0-1 0</inkml:trace>
  <inkml:trace contextRef="#ctx0" brushRef="#br0" timeOffset="919511">27379 4560 15866,'-3'-6'4240,"0"1"-3434,3 5 578,0 0-1442,45-49-73,-19 39-1866,5-15 1,2 4 1857,1 28 68,18 2 66,-13-4 38,11 2-178,-20-6-94,8-3 280,-4-7 37,-3 0 50,-7-7 23,-11 2-2106,-4-2 2162,-2-1 1852,-2-2-1809,-1-1 1147,-3-7-1024,0 7 81,-1-4-66,0 8 3730,-1-2-3867,-1 5 195,-2-4-257,2 9-150,-1 1 66,1 5 20,0 0 180,0 3 114,-1 3-194,0 2-45,-1 6-119,0 4 3,1 4-217,0 34-70,4-17-268,4 10 0,3 2-2196,10 11 2287,-7-23 0,1-2-615,10 12-494,-6-19 1522,9 8 0,-13-19 0,4 3 0</inkml:trace>
  <inkml:trace contextRef="#ctx0" brushRef="#br0" timeOffset="919699">28052 4136 21401,'-4'-9'89,"1"2"-45,3 7-4,0 0-2915,-26-4-6956,30 29 9634,-24-14 1,32 17-1,-9-20 1</inkml:trace>
  <inkml:trace contextRef="#ctx0" brushRef="#br0" timeOffset="920086">28607 4423 26635,'0'-7'-1627,"0"2"1526,0 5 2347,-22-62-2149,2 33-131,4-7 1,-2 2 687,-7 16-328,5 10-571,-4 4 1413,-12 3 99,8 6-1259,-17 10 933,21 2-130,-4 8-366,14-2-651,2 2-237,3 4-404,4 0-253,2 2 300,4-1-365,9 14-3036,1-12 3593,10 9 360,0-15 165,30-8 0,6-8 1014,-8-12-353,7 6 1,-6-8 721,-27-25-671,-11 6-188,-1-2-201,-2-3-191,-4-2-612,-2-2-435,-1-1-200,-3-3-114,-2 2 728,-3 0 260,-8-7 2657,1 12-2301,-5-4 1177,-2 11-780,-1 6 194,0 4 84,-4 12 226,4 16-210,1 1-338,5 12-685,8-4-2199,5 17-868,6-7 2535,7 16 1,-4-31-1,1-1 1</inkml:trace>
  <inkml:trace contextRef="#ctx0" brushRef="#br0" timeOffset="920479">28834 4444 32767,'0'-6'-3610,"0"2"4141,0 4 2103,1-62-4907,0 45 1881,-1-18 0,1 6-220,-1 26 407,0 1-1541,0 7 1927,0 3-192,-1 8-1634,1 4 1635,-1 5 39,1 2-40,0 4 33,0-1-22,2 2-38,1-3 51,2 1-8,1-4 109,-1-1-10,0-4 671,0-3-602,-2-5 76,0-3 50,-1-4 54,-1-3-120,0-2 517,2-7-391,1-2-73,2-8 7,1 0 12,3-2 80,1-1-29,3-1 156,1-3-605,3 0-251,1 0 426,2-1 35,-1 0 15,1 1-63,1 2-233,-2 2 202,0 4 27,-1 3-16,-2 4 332,-1 4 88,-1 2 94,-2 6-254,0 3 2,-2 6-399,0 6-301,0 4-465,-2 2-239,1 3-683,2 16 78,-1-10-10,4 11-560,-1-15 520,2 0-144,4-2-83,3 1-213,2-3-1112,3-1 126,-2-4 2521,-3-6 1,-11-7 0,-5-4 0</inkml:trace>
  <inkml:trace contextRef="#ctx0" brushRef="#br0" timeOffset="921087">29765 4739 20652,'11'-50'901,"0"-1"1,-1 5 0,-2 7-762,-7 15 24,0 2 32,-4 3-5,-1 3 143,-13-1-144,1 6-280,-9 1 458,-9 7 21,6 5 84,-24 10-84,20 1-464,-10 7 335,14-3-163,3 3-92,2 2-84,6 0-128,3 1-29,5 0-41,5 1 20,2-1-20,4 0 35,4-1 81,4-2 79,5-1 128,12-1 165,6-7-241,1-3 451,1-8-380,-10-6 55,10-10-84,-10 0-45,6-8-54,-13 5-81,-2-3 252,-2-2-11,-2 0 22,-3 0 7,-2 0 139,-2-7-118,-2 8-11,-1-2-17,-2 11 11,-4 2-89,2 6-22,-5 1 5,2 3 5,-3 5-5,-1 1 6,-2 5-17,-1 3 11,-3 12 0,3-4-6,0 10 0,8-8-5,3 13 11,6-6-11,5 8-506,7-10 511,5 0-27,5-1 16,5-1-1498,3-3 1504,3-4 5,0-3 12,0-6-2719,-1-3 2741,-1-6-784,-2-5 779,-2-5 116,-1-6-128,-3-5 6,-4-3-6,-4-5 6,-5-5 875,-3-2-875,-5-5 2824,-2-3-2830,-5 10 1,-1-3-7,-2-3 1,-1-2 72,0 1 1,0 0-71,-2 0 1,-1 3 19,-3-12 0,1 3 11,-2 5 12,2 5-189,-2 5 194,2 6 11,0 6 17,-1 2-62,4 8-22,0 1 0,2 10 1258,1 5-1247,-1 6 469,1 7-475,0 6-5,0 7-11,1 5-218,1 7 229,1 5-1282,1 5 1282,4 5-8,-1-27 0,0-1 2,3 3 0,1-1-14,0 1 1,1 2-90,6 16 0,2 2-20,-4-12 0,1 0-78,4 15 0,1-2-138,-5-15 0,1 0-1372,7 17 1,-1-1-2894,-5-16 1,-1-2 4030,5 10 0,-3-6 1,-5-13-1,-4-13 1</inkml:trace>
  <inkml:trace contextRef="#ctx0" brushRef="#br0" timeOffset="921730">31227 4628 13583,'-29'-40'272,"1"-1"1,2 5 0,2 8-178,6 22-22,-2 2 1471,-10 3-1511,4 4-10,-6 3-6,9 3-1,3 2-450,2 1 446,3 0 1488,4 2-1495,2 8 2269,5-4-2212,4 17-34,5-12-148,5 9 148,3-8-11,1 3 0,5 1 5,2 1 2757,4 1-2779,2 1 0,3 0-12,15 12 12,-11-12 0,7 6-11,-18-16 0,-5-4 33,-6-4 18,-6-5 10,-6-2-5,-8-5-3153,-7-1 3136,-6 0 140,-6-2-140,-5-2 0,-5-3 43,-4-2-60,-2-2 1,-2-1-12,-1-1 5,2-1-27,-12-7-2174,18 5 2124,-5-4-113,23 7 1876,7 1-2649,5 2-1321,5 1-5854,6 1 7826,0 3 0,1 2 0,-1 2 1</inkml:trace>
  <inkml:trace contextRef="#ctx0" brushRef="#br0" timeOffset="922381">31490 4714 18078,'0'-4'2571,"0"1"431,0 3-2951,-46-26-572,23 25 526,-8-10 1,0 3 0,4 20-1,1 2-10,3 1-6,3 2-6,5 0-118,2 18 74,8-11-34,5 13-23,10-17-67,7 1-72,8-1-141,5 1-163,7-2-195,5 1-2019,6-3 1452,2 0-1737,-12-8 1,0 0 1250,19 2 271,-12-5 1,-1-1 6,2-4 125,16-9 1440,-35-1 509,0-7 549,-17 1 67,-4 0 1345,-3-2-1193,-3 0-35,-1-1 4244,-4-6-4428,1 5 533,-3-2-756,3 9-136,0 2-150,-1 1-135,0 2-124,0 2-105,-1 1-74,0 1 13,-4 2-108,2 2 46,-8 7-57,5 1 11,-4 6-11,3-1 6,-5 11-56,7-4 0,-2 8-12,8-8-5,3 1-11,4 0-112,28 27 123,-10-23 31,4-1 0,2-3 25,-2-11 5,6-1 46,-3-11-7,-9-5 24,4-4 184,-6-11-112,-5 1 375,1-29-392,-10 20-22,-3-17 123,-11 11-129,1 8-5,-6-5 27,-4 5-106,4 8-33,-7-2-28,9 11-18,-1 2-32,2 3-197,-6 3 56,5 5-84,-6 2-89,7 5-920,-5 10 85,7-2-694,-3 7-1199,11-6 3114,3 4 0,0-11 0,2-1 0</inkml:trace>
  <inkml:trace contextRef="#ctx0" brushRef="#br0" timeOffset="922880">32230 4914 22884,'-3'-39'315,"-1"-1"0,1 2 1,1 11 181,2 24-530,0 1 149,0 7-110,0 3 22,0 9-6,0 18-16,1-3 5,1 16-11,1-7-691,1-8 0,0 2 691,2 19 0,-3-18 0,1 2-175,-1-2 1,0 0 146,0 16 22,0 11 6,-2-28 17,-2 2-6,-3-12 1,-1-1 21,-3-14 46,-1-5-23,-1-2 5,0-4 1394,-1-4-1421,0-4 5,-1-6 559,0-4-587,-1-4-11,1-3 11,-2-4 23,-6-23-28,5 9-741,6 14 0,1-3 757,2-2 0,1-1 1,0-20-18,2 17 1,1 2 0,6-17-12,3 2-2871,6 1 2877,4 3 6,4 4-270,1 3 270,2 4-17,12-4 0,-9 12-1,8-1-4,-12 15 4,-1 5-4,1 3-29,0 4 34,1 2 937,-2 2-954,1 3 28,-3 3-45,0 4 17,-1 3 3231,0 4-3299,13 31 63,-13-15-2229,8 22 2234,-20-25 0,-3-4 11,-6-2 6,-6-6 5,-7-4 6,-8-6 0,-6-3-33,-23-4-46,10-5-295,-14-3 94,18-4-1261,2-2 539,3-3-1020,4 0-1277,6 0 3299,4 0 0,11 7 0,1 2 0</inkml:trace>
  <inkml:trace contextRef="#ctx0" brushRef="#br0" timeOffset="923286">32542 4715 22778,'43'16'269,"2"-3"-230,-27-16-22,7 0 5,-7-3-11,2 0 23,16-8-23,-14 5-4251,12-7 4268,-20 6 815,7-11-782,-9 8 18,3-8 10,-11 11 1,-2 1-17,-1 0-6,-3 2 3312,-1 0-3329,-3 1 187,-3 0-187,-3 2 1,-2 1-6,-2 1 5,-1 1-11,0 0-5,0 1-17,0 2-6,2 1 0,-1 3-5,2 2-1,0 2-10,3 1-23,1 2-12,3 2-32,2 3-29,3 2-62,2 3-72,5 2-582,14 17 121,0-9-306,12 12-515,-4-13-1314,3 0-317,3 0-1210,2-1 4358,8 0 0,-21-15 0,0-2 0</inkml:trace>
  <inkml:trace contextRef="#ctx0" brushRef="#br0" timeOffset="923704">33318 4961 12097,'5'-43'978,"1"0"0,-1 4 1,-1 5-347,-6 9-72,-2 1 2071,-4 2-2188,-3 2-2563,-4 2 2389,-3 2-954,-2 2 831,-4 4 633,-1 2-684,-2 3-22,-2 2 89,-27 10-134,20 0-16,-17 7-7,29 1-209,3 1 198,4 3 1,2 1-6,4 3 5,3 1-22,5 1 0,1 1 0,7 1 2116,4 0-2121,16 7 27,-1-9 2366,11 3-2355,-8-15 7,3-5-1,-2-3 22,1-5-13,-2-6-20,-2-4 17,0-6-6,-3-4 62,3-16-29,-9 4-4,-1-13 116,-10-9-72,-2 8-2151,-2-14 2168,-2 15 28,-1 0 16,-1 0 40,1 2-257,-1-17 320,0 18 15,-1-9-17,2 22-27,-1 5-29,1 4 642,-1 4-776,2 7 43,-1 2-111,1 7 2630,-1 8-2629,1 4 5,-1 12 1,0 6-1,1 7 1,1 8-29,3-7 0,1 2-1312,-1-8 1,1 0 1272,3 14 0,2 0-67,-2-10 0,0-1-512,1 3 0,0 0 231,0 2 1,0 0-423,-1 1 1,-1 1-1421,0 1 0,-1 0 2263,-1 6 0,-2-3 0,2 5 0,-4-4 0</inkml:trace>
  <inkml:trace contextRef="#ctx0" brushRef="#br0" timeOffset="1.21881E6">288 6670 20515,'30'15'141,"0"1"1,-1-2 0,0-4-47,18-11-3623,4-2 3579,2-3-23,-15 1 0,0-1-6,19-3-14,-20 2 1,-1 1-195,9-4 197,-3 1 6,-5 0 0,-4-1 543,5-2-476,-15 2-75,2-2 126,-17 4 1671,-4 0-1699,-5 1 1180,-5-2-1057,-14-3-56,0 0 324,-22-8 129,2-1 34,-8-6 26,12 5-390,8 3-6,13 8 367,1-3-451,5 4-33,1-1-45,5 6-28,2 1-57,1 1-16,1 0-16,4 2 10,4 0-11,5 1-16,6 3-23,19 7 16,-6 2 7,15 7-535,-14-1 517,-2 4-33,-6 2-39,-5 5-112,-7 2-157,-8 4-270,-6 1-469,-7 3-7960,-18 19 63,5-18 8426,-9 8 0,19-32 0,3-8 0</inkml:trace>
  <inkml:trace contextRef="#ctx0" brushRef="#br0" timeOffset="1.21972E6">2095 6378 19268,'-41'-20'181,"0"1"0,3 1 0,6 9-86,13 15 17,-2 7-6,-2 5-2945,-4 4 2923,-2 7-22,-3 6 1156,-3 6-1190,0 4-17,6 5 1,1 2-492,11-20 0,1 2 468,-8 18 1,3 0-17,10 2 341,6-4-397,7-2-17,7-6 1804,8-3-2067,24 4 95,-5-16-61,19 0-107,-9-18-45,5-4-22,-12-6 0,2-2 197,-10-1 0,1-2 128,9-1 0,0-3 1887,16-12-1904,-3-4 129,-19 3 0,-1-1 78,14-12-855,-18 11 0,-2 0 939,3-7 39,-6 0 235,-6 2-151,-5 0-1483,-3-10 1556,-6 9 167,-2-5-94,-4 14 1814,-7 1-1881,-2 7 35,-7 3-136,-1 8 0,-2 4-11,-4 4-11,-1 4-17,-1 5-51,1 3-33,2 2 16,-5 24-77,12-14 3077,-2 17-3089,16-20-11,1 1-1,5 0 7,2-1-18,5 0 7,4-1-24,2-2-27,12 3 914,-6-9-864,7-2 17,-10-11 17,-2-5 0,-2-5 17,-2-5-12,-2-4-3386,-1-4 3398,-2-1 10,-1-3 46,2-12-12,-4 8 6,0-9 398,-4-19-336,-1 26-1,0-22 12,-1 35-11,0 1-11,0 5-7,0 3-27,0 3 3370,0 2-3415,0 0-56,0 8 11,0 0 0,0 7-22,0 2 11,0 2-3415,2 13 3387,2-6-883,1 8 766,2-8-737,8 9 126,-1-6-375,7 6-528,-3-10-839,1-2-829,1-2-1041,0-7-931,-2-3 5299,-3-5 0,-7-2 0,-4-2 0</inkml:trace>
  <inkml:trace contextRef="#ctx0" brushRef="#br0" timeOffset="1.22003E6">2770 6866 11004,'2'-7'5932,"0"1"-4644,-2 6 3238,0 0-4297,29-20-44,-20 21-28,23-11-3331,-26 36 3242,-2-3-35,0 9-59,-2-7 42,-2 16-16,0-10 0,0 18 0,0-27 62,0 3 56,0-19 3381,2-1-3320,0-9 127,5-3-105,1-9 46,4-4 22,3-6-3404,3-4 3653,13-21 1,3-2-1015,-3 6 532,1-4 1,1 3 53,-8 19-68,-7 11-22,4 0 11,-9 11-11,-2 5 6,4 3-12,-4 5-16,3 5 3082,-5 3-3138,0 3-102,0 3-184,0 2-375,-1 2-5010,-1 16-3733,-2-12 8634,-1 7 0,-3-23 0,-1-5 0</inkml:trace>
  <inkml:trace contextRef="#ctx0" brushRef="#br0" timeOffset="1.22025E6">3538 6285 22974,'-3'-3'1881,"1"0"-446,2 3-1435,-24 65-2498,17-29 2321,-6 9 1,1 1-995,9 2-4485,1 4-4062,0-4 9032,1-6 0,1-20 1,0-10-1</inkml:trace>
  <inkml:trace contextRef="#ctx0" brushRef="#br0" timeOffset="1.22067E6">3982 6358 23180,'-3'-56'853,"0"0"0,2 11 0,-2 6-539,-5 4-62,4 20 59,0 4-160,2 3-13,0 4-60,2 2-26,1 20-41,2 0 0,2 21-633,1 1 628,1 7-1,-1 9-22,-2 6 0,-2-26 1,-1 0-569,0 3 0,-1 0 476,0 3 0,-1 3-983,0-3 0,-1 4 1,1-2 743,-1 6 1,0-1 68,1-6 1,-1 1 0,1-4-257,0-1 1,1-3-542,0-3 1,0-1-1080,1 21-1137,0-10-1553,0-9 5014,-1-7 0,0-13 0,-1-4 1</inkml:trace>
  <inkml:trace contextRef="#ctx0" brushRef="#br0" timeOffset="1.22081E6">3829 7010 15125,'-17'-48'1361,"0"-1"0,2 6 0,2 6-414,4 12-180,1 4 986,2 5-1361,2 3 322,3 3-546,0 1 166,5 2-244,10-1-85,3 1-10,11-1-23,0 3-253,6-1-116,6 1-707,6 0-6025,4-2 7129,10 0 0,-28 3 0,-1 0 0</inkml:trace>
  <inkml:trace contextRef="#ctx0" brushRef="#br0" timeOffset="1.22156E6">5189 6727 19853,'6'-45'638,"-1"0"0,1 4 1,-3 9 1174,-3 21-1437,0 2 257,0 6-577,1 0 271,6 16-299,-1-1 908,6 14-931,-3 0-10,-1 4 10,-2 6-931,-4-4 0,-1 1 921,-3 22-1,-1-17 1,0 0-2793,-9 19 2793,-3-2 22,-1-3-528,0-7 517,1-7-1,2-9 1,2-6 16,0-8 12,2-6-1,-1-5 1118,3-3-1129,0-7 3090,1-3-3090,0-8-16,3-6 22,0-6 11,3-26-23,1 20 1,1-2-231,0-2 0,1 1 230,1-4 1,2 2 45,4-20-40,2 0-10,2 3-12,-3 18 0,1 1 11,5-15-3,-5 20 1,2 1 13,13-17-471,-4 16 449,5-4 0,-6 19-22,0 3 27,1 5-5,1 3-17,11 4 17,-8 5-345,7 5 351,-14 5 1287,-1 6-1298,-5 5-1,-2 5-33,-6 22 28,-7-8 0,-8 18-1,-5-27 1,-3-2-1104,-12 19 1112,8-18 0,-1-1-14,-10 8 17,0-5 6,2-5 5,3-5 12,2-5 21,3-6 12,2-5 368,4-4-340,2-2 6,3-6-23,2-2 1681,3-3-1686,2-1-12,2-1 6,1 1-16,2 0-18,3 0-5,2 2-12,5 0-5,0 3-11,4 1 0,3 1-11,2 2-1,4 1-78,17 0-33,-6 3-778,14 2 542,-11 2-195,-1 0-293,1 2-396,-2-1-6829,15 3-811,-16-4 8821,6 1 1,-28-6 0,-5-2 0</inkml:trace>
  <inkml:trace contextRef="#ctx0" brushRef="#br0" timeOffset="1.22192E6">5835 6688 19395,'-4'-2'4094,"1"0"-885,3 2-3175,-58 26 0,44-13-29,-14 7 1,6 1 5,30-4-5,8 3-1,-2-7 6,2-3-5,2-2 0,1-3 5,1-2 0,0-2-17,0-4 12,-1-2-12,0-5 18,-1-4-7,0-2 6,-2-2 1,0-2-1,2-14 0,-6 7 0,1-9 0,-9 11 17,-2-1 0,-1 2 12,-1 0-1,-2 3 62,-5-4-57,-1 9 12,-5-2-5,2 11 38,-8 3-33,2 2-11,-6 6-6,5 3 1,0 5-12,0 5-6,0 1-11,-4 16-16,7-6-1,-2 12-5,9-11 16,4 3-27,2-1-129,10 15-84,2-11-573,12 10-72,2-15-705,8-1-2991,5-2 4576,10 1 0,-22-13 0,1-2 0</inkml:trace>
  <inkml:trace contextRef="#ctx0" brushRef="#br0" timeOffset="1.22254E6">6588 6883 14477,'1'-5'5287,"-1"1"-2262,0 4-2431,-4-68-671,0 39 273,1-12 0,-2 0 465,-3 7-106,-1 4-326,-2 2 294,-7 8-406,4 14-16,-7 4 6,2 7-12,-1 5 0,-3 5 64,-1 4-103,0 5-6,-7 15-50,10-6 11,-3 11-5,12-12-17,6 1-242,2 0 236,3 0 6,7-2-6,3-2 0,7-3 256,4-3-261,19-2 5,-6-11-3274,12-1 3291,-13-14 11,-2-4 6,7-20-11,-11 3-1050,5-14 1067,-13 5-7,-2-3-620,-2-3 621,-1-5-12,-2-2 3,-6 10 1,0-1 8,1-22-6,-3 21 0,-1-1 11,-1 1 1,0 1-865,-1-18 856,0 22 0,0 1 619,0-16-588,0 18 5,1-3 598,0 18-636,-1 9 2591,1 2-2609,0 9 1672,-1 3-1655,2 7 727,0 5-738,0 4 6,0 22-6,-1-6 5,-2 17-932,-3-9 916,-3 4 0,-2 4 11,-1 2-28,1 3-34,0 1-50,3 1-78,3-3-1413,4-3 1195,6-5-124,4-7-180,8-7-190,2-7-240,3-9-3082,11-7 34,-8-9 4190,9-8 0,-24 1 0,0-3 0</inkml:trace>
  <inkml:trace contextRef="#ctx0" brushRef="#br0" timeOffset="1.22291E6">6977 6760 11452,'1'-7'6755,"0"2"-5097,-1 5 3685,0 0-4984,-19 0-241,13 4-51,-13 0 6,18 4-3404,1 0 3387,3 1 6,1-1-23,5 0-5,0 0 11,3-1-40,2-2 18,3-1-7,1-2-10,3-1 39,1-2-40,1-3 7,1-3-1,0-4-22,-2-1 22,-1-4 3392,-2 0-3386,-3-2-17,-3-1 22,-5-1-5,-3-2 28,-2 2 16,-2 0-5,-4 1 112,-11-14-106,3 14 0,-12-7-6,8 18 44,-3 3 35,-11 4-62,6 5-34,-9 5 17,12 3 22,-13 20-61,14-9 11,-10 16-11,19-15 0,0 3-17,4 2 0,1 1-12,3 1-16,1 1-16,5 1-46,3 1-112,5 1-859,5 2 317,5-1-461,5 2-665,6-4-1469,5-3 3339,8-3 0,-21-13 0,0-3 0</inkml:trace>
  <inkml:trace contextRef="#ctx0" brushRef="#br0" timeOffset="1.22344E6">7703 6813 25331,'-18'-55'684,"3"11"-544,12 42-5,1 1-23,-1 0-17,2-1-11,-1 1-23,1-1-10,0 1-18,1-1 7,-1 0 21,0 2-50,-1-1 6,-2 1-11,0 0-17,-1 0 11,0 1 0,-1 0 0,0 2-12,-1-1 12,0 1-16,-4 1 10,4-3-5,-2 3 5,3-3 6,1 0 28,0 0-33,-1 2-1,0-1 6,-1 2 0,0 0 11,0 1-11,0 1-28,-1 2 34,-5 6-1,0 4-5,-1 1 6,3 1-6,5-4-6,1 1 6,3 1 6,1 8 11,3-5-23,4 6-78,13-1 0,-1-7-285,22 11-1,-12-15-1116,10 2 618,-9-9 868,27-2 0,-33-4 0,17-1 0</inkml:trace>
  <inkml:trace contextRef="#ctx0" brushRef="#br0" timeOffset="1.22493E6">7871 6963 26295,'18'26'297,"1"-7"-219,5-30-22,1-1-5,2-4-23,0-4-774,1-2 774,-1-3-6,0-5-747,-2-3 713,-1-4 29,-3-4-6,-1-5-536,-3-4 559,-2-4-979,-2-3 956,-2-4-783,0-1 783,-2 0-685,1 2 691,-4 4-1,-1 4 213,-3-6-190,-2 20 6,-3-1 784,-2 22-773,-2 6 1098,0 5-1126,-1 3 1645,-1 5-1623,-8 12-28,3 2 12,-8 14-12,-1 20 1,5-5-807,6-13 1,0 1 783,-3 21 0,1 4-6,8-27 1,0 1 2,0 0 0,2 2-19,-1 13 0,3 5-410,5-7 0,3 2 1,1 0 332,2-1 0,1 0 0,2-1 22,1-2 1,1 0-1,2-4-77,8 0 0,2-5-325,3-8 1,0-5-161,15 8-84,11-2-482,-20-20 337,-3-5-107,-3-8-89,-1-5-5,-3-7 88,-1-7 259,-2-3 313,-3-5 286,-1-4 223,-3-2 108,-2-2 105,-1-1 678,1-18-301,-4 15 1249,0-11-1122,-3 21-27,-4 3 744,0 3-806,-1 5 453,-3 2-638,-3 3-84,-1 3-95,-4 3-44,1 2-23,-2 3-73,0 3-39,-1 3-45,-1 0 775,2 4-809,-1 2 532,-1 4-577,0 3 23,-8 14-50,4-3-12,0 6 1,1 2-18,0 4-400,-6 21 395,14-23-11,4-2 11,1-1-11,2-1-1,4-4 1,2-2 0,3-3 11,2-4 6,2-3-1,1-3 1,1-5 22,8-3 0,-5-5-17,5-5 6,-6-3 0,-1-4-12,0-1 12,-1-1 0,0-2 5,-2-1-5,-2-1 5,0 0 6,-4-1-5,1 0 10,-2 1 1,-1 2 0,-2 1 16,0 3 6,-2 4 0,0 2 11,0 3 401,-2 2-417,0 2-7,-2 2-27,1 1-11,-2 4-6,0 2 5,-1 4-10,-1 4-1,-1 3 6,-2 12-5,3 8 5,0 1-320,4 0 308,5-10-3281,3-1 3282,3 1 0,5-2-1101,3 0 1101,1-2 0,10 4 5,-7-10 1,4 2 174,-11-12-169,-3-3 2822,-2-3-2811,0 0 1700,-1-6-1694,0-1-11,-2-5-1,0-3 1,1-3-1,-1-3 12,0-1-11,-1-3 5,0-3-5,0-1-1,1-2-389,1-1 384,2-1-11,7-10 17,-2 11 5,3-7-11,-2 16-6,-1 1 17,1 4-11,0 1 12,1 4-7,0 1-5,-1 3 0,0 2 0,0 2 11,-1 1 373,-1 1-389,0 2-1,-2 3-5,1 2 5,0 4 6,-2 4 0,0 2-11,-1 3 11,-1 3 0,-1 2-11,0 1 17,-1 1-6,2 9 16,-4-8-16,2 5-5,-2-12 5,0-3 0,0-2 5,0-3-10,1-3 10,-2-1-16,2-3 11,0-2 0,1-2-5,1-1-1,2-3 0,1-2 1,4-3-23,9-7 11,-3 3 0,4-4 12,-6 6-1,-2-1 0,0 1 18,-2-2-12,0 2 5,-3-2 12,0 1-34,-2 0 28,-2 0-16,-1 1 5,-3 0 11,-1-4 6,-1 5-17,0-2 17,-1 6-17,0 0 11,-2 2-6,0 0 7,1 1-7,0 0-5,0 1 6,0 0-6,2 1 5,-2 2 1,2 0 0,0 2-6,0-1 0,2-1 0,2 0 5,0 1 1,2-1-6,0 1 5,1-1-5,1 0 6,1-1 0,2 0-6,-1 0 11,4-1-22,0-3 22,1 0-6,2-2 1,0-1 0,1 0-12,0-2 6,8-6 17,-8 3-12,3-5 12,-11 4 6,-3 0-1,-3 0 6,-3-1 0,-1 1 22,-6-5-22,-2 5-5,-5-4-6,1 8 16,-2 0 12,0 2 39,-6 2-39,6 2-17,-5 1 11,8 1 0,0 3-5,1 1-6,1 4-6,1 2-11,1 3 6,-1 3 6,2 3-7,0 4 1,2 3-28,2 4-6,3 17 0,5-10-682,6 11 649,6-15-437,19 13-208,-3-12-44,-9-12 0,0-2-5854,18 5-3238,-1-6 9009,-6-4 0,-16-8 0,-8-4 0</inkml:trace>
  <inkml:trace contextRef="#ctx0" brushRef="#br0" timeOffset="1.31062E6">201 8121 23959,'22'-35'224,"3"6"-173,4 28-29,5 0 1,4-1-523,3 1 516,2-1-445,1 0 429,0 0 0,0-1-12,1 1-4,-3 0-1,-2 0 6,-4 0-6,-6-1 236,-3 0-213,-7 0 28,-4 0 5,-6 0 17,-4 0 249,-3-1-254,-3-1 493,-3-2-471,-2-2 11,-5 0 11,-2-2 23,-2 0 22,-1-1 28,-1 0 29,0-1 15,-1 0 7,2 1-1,-1 0 1,3 1-12,0 2-11,3 1-17,1 1-17,2 1-33,3 1 84,1-1-191,3 3 12,8-1-23,3 4 0,9 0-33,1 3 11,6 4 0,3 4-23,4 4 6,-1 5-34,-1 4-44,-4 5-56,-7 5-141,-8 4-206,-7 3-366,-14 5-2737,-6-9 1,-3 0-5922,-12 16 8907,8-18 0,1-4 0,3-9 0,7-9 1</inkml:trace>
  <inkml:trace contextRef="#ctx0" brushRef="#br0" timeOffset="1.31431E6">1722 7854 13866,'-42'-24'797,"1"-1"0,2 3 0,10 3 1999,21 11-2387,1 2 919,3 0-908,2 0 242,1 2-600,2-1 1896,3 3-1935,3 0-12,6 0-11,4 0 11,22-2-5,-2 1-23,20-2-1251,-6 1 1195,6 0-45,5 0-67,0 0-134,1 0-1581,-3 0 1059,-6 2-396,-7 0-841,-7 1-1311,-8 1-1949,-8 0 1317,-8 0 4021,-7 0 0,-4 0 0,-3 0 0</inkml:trace>
  <inkml:trace contextRef="#ctx0" brushRef="#br0" timeOffset="1.31448E6">2033 7668 21858,'-18'-19'39,"8"9"258,24 27-369,0 6-52,0 2-100,-3 5-185,-2 4-1635,-4 4 588,-2 4-1272,-4 2-2223,-5 2 4951,-4 7 0,2-25 0,0 0 0</inkml:trace>
  <inkml:trace contextRef="#ctx0" brushRef="#br0" timeOffset="1.31482E6">1744 8380 11239,'-5'0'6744,"1"0"-1792,4 0-4958,34-57-16,-7 38-543,1-13 1,3 1 402,15 20-101,5-1-108,4 0-189,-15 3 0,2 0 168,-11 2 0,1-1-852,21-5 1,-2-1-554,8-3 618,-23 5 0,0-1-1180,-3-2 1,-4 0 588,15-11 824,7-12 649,-22 7 532,-5-3 639,-4-2 728,-2 0 3137,-2-17-2264,-5 14-375,0-11 1821,-6-6-2453,-2 11-880,-1-7-456,-1 21 283,-1 15-51,0 3-62,0 3 680,-1 2-819,1 3 109,-1 3-211,1 1 370,-1 9-386,1 12-39,1 5-34,0 11-786,1-3 786,1 4-44,0 4-63,0 2-106,1 4-185,1 1-151,-1 4-207,2-1-386,1 0-3574,0-2 1635,2-4 3109,0 0 0,-3-21 0,-2-4 0</inkml:trace>
  <inkml:trace contextRef="#ctx0" brushRef="#br0" timeOffset="1.31498E6">2579 8076 16717,'-1'-7'4089,"0"2"-3014,1 5 449,0 0-1126,4-61-1130,0 39 794,0-13 0,1 2-1,5 19-296,2 2 241,3 1-45,4 2-118,4 1-505,5 1-705,5 2-3959,6 0 5326,11 2 0,-24 1 0,1 0 0</inkml:trace>
  <inkml:trace contextRef="#ctx0" brushRef="#br0" timeOffset="1.31577E6">3991 8122 15821,'0'-9'4263,"0"2"-3788,2-22 1,0-6-970,-1 8 841,1-13 1,0 2 639,-2 15-556,-2 3 115,-3 4-305,-1 3-84,-4 3-57,-1 5 710,-14 2-782,3 8-5,-24 12-843,15 3 820,-11 10 0,12-4 6,1 2-34,4 2-11,3 1-34,6 3-143,8-1 1,3 3-60,2 9 93,3-9 0,4-1-249,11 2-101,8-3-169,8-4-144,7-3-214,6-7-252,3-4-100,4-6-28,1-6-909,0-4 1525,0-6 380,-3-4 314,-3-6 129,-2-3 140,-4-5 118,-3-1 168,-4-3 246,-4 1-485,-4-2 922,-5 2-224,-5 2 242,-4 1 339,-5 2-626,-3 2 971,-3 3-1207,-1 2 806,-2 2-649,-7 2-110,-1 3-455,-5 3 141,2 4-220,-3 2-44,-2 3-23,-1 3-10,-9 11-35,8-1-960,-5 7 944,11-3-12,4 1-390,2 2 380,4 1-18,2 1-5,2-1-61,8 8 72,0-9-6,7 4 7,1-13 10,1-5 943,8-3-909,-5-5 22,5-5 12,-8-5 431,0-4-426,0-5 6,-2-2 5,-1-2 12,-3-1 33,0-2 6,-3 2 5,-2-1 96,-1-6-84,-2 9 16,0-5 34,-2 12 0,0 2 6,-2 4 89,0-1-179,0 5-28,0 0-39,0 2 6,2 1-35,-2 4 12,1 1-5,-1 4-18,1 3-5,-1 2-33,2 2-57,-1 1-90,2 2-217,2 2-331,3 0-527,4 2-1108,2-1-2062,4 0-5378,1-3 9247,-2-4 1,-7-7 0,-3-4 0</inkml:trace>
  <inkml:trace contextRef="#ctx0" brushRef="#br0" timeOffset="1.31612E6">4876 8141 22342,'1'-38'344,"1"0"0,0-23 825,-3 59-1147,0 1 374,1 10-391,-1 8 1,1 5-12,0 7 6,0-3-22,0 1 16,-2 5-256,-2 0 240,-1 3 11,-1 1-23,-1-2 22,0-1 7,0-6-6,2-4 27,1-7 667,0-3-627,3-8-17,-1-3-16,2-7 10,0-5 7,1-5 495,2-5-490,3-3 6,2-3-1,1 0 0,2-3 46,1 0-40,3 0 11,1 1 0,2 2-17,0 2 6,2 4-11,-1 3 0,1 3-17,-2 4-6,2 2-10,0 2 4,1 4-32,1 1 16,2 3 11,0 3-22,2 3 22,-1 4-50,-1 4-34,0 2-448,5 19-1119,-9-6 190,2 15-2728,-11-9 4178,-4 8 0,-3-21 0,-2 0 0</inkml:trace>
  <inkml:trace contextRef="#ctx0" brushRef="#br0" timeOffset="1.317E6">6462 7934 14837,'1'-48'864,"1"1"1,-1 4 0,-2 8 1339,-1 13-1790,-3 6 1115,0 4-1227,0 2-252,2 6 684,1 0-729,1 6 2025,1 1-2019,0 5 6,0 5 615,1 5-609,0 5-11,2 4-3404,-1 6 3380,2 4 1,-2 3-598,0 2 598,-1 3-356,-1 2 350,-1 0 6,-1 1 5,-3-1 1,0-4-7,-6 8 7,2-18 16,-3 3 17,2-21 17,2-4 2937,-1-6-2898,1-2 869,0-4-880,1-4 584,0-5-618,1-5-3392,2-2 3398,0-4-6,2-1-5,1-3-17,0 0 22,4-14-22,0 10 5,4-8-5,2 14-12,2 3 18,0 3-12,2 3-5,1 3-1,2 1-10,10 1 5,-2 5 0,9-1-17,-5 5-11,2 2 22,1 1 2102,4 4-2096,-1 4-451,17 8 417,-14-2 9,-8 0 0,-2 0-14,0 5-1,1 8-10,-16 0 28,-10-8-1,-19 15-1978,-4-16 2001,-16 3-12,3-9 276,-4-3-337,-2-1-409,-1-5 414,-1-1-16,3-2-17,1-2-101,5-4-150,4-1-270,5-4-2358,2-8 2980,13-6 0,0 7 0,10-1 0</inkml:trace>
  <inkml:trace contextRef="#ctx0" brushRef="#br0" timeOffset="1.31736E6">7197 8090 17736,'-3'3'3596,"2"-2"6,1-1-3473,0 28-40,5-23 12,2 20-23,4-31 74,6-6-29,-1-5-67,-1-2 56,-2-11-72,-9 10-1,0-6-11,-3 6-6,-1 1-3352,-3-4 3358,0 6 0,-3-1-6,0 9 1,-3 3-12,0 2 73,-8 2-28,3 4 56,-14 9 3369,1 11-3419,0 3-28,0 7-6,12-5-26,3 8 1,3 2-31,0 7-142,2-5 0,3 0 52,10-4-156,4 1-292,9-2-3979,4-2 1274,7-1-6223,0-7 8942,-2-4 0,-14-11 0,-5-3 0</inkml:trace>
  <inkml:trace contextRef="#ctx0" brushRef="#br0" timeOffset="1.31848E6">8150 8323 10534,'0'-5'5769,"0"0"-4112,0 5 1687,-4-61-2689,0 37-394,1-12 0,-1 1 153,-1 19-50,2 2-39,0 3-50,0 1-51,1 3-62,-1 2-84,2 2-61,0 2-28,1 0 11,-1 8 17,2 1 0,0 9-12,1 2 1,0 4-1,0 4 1,-1 3 11,0 4-6,-1 0 0,-2 3-725,-1-2 719,-2 0 1,-2-2-6,0-1 0,-1-4-369,-3 6 414,1-12 17,-2 2 22,3-13 50,3-3 23,-1-4-12,2-3-49,1-3 671,1-3-705,0-6 405,1-4-433,2-6-6,0-3-28,3-4-434,2-3 451,2-3-12,0-4 18,1-2-7,0-2 12,0 0 34,6-17-28,-4 15-12,5-9 0,-4 20 6,0 5-16,0 3-1,-1 5 6,1 2-17,-1 5 11,5 1-11,-3 6-11,4 0 5,-3 6 6,0 0 445,0 3-445,1 3 0,1 4-5,-1 3-7,1 2 7,-1 4-1,-2 2-11,-2 3 6,-3 2-6,-3 3 1,-3 2-703,-6 1 708,-4 2 5,-6-2 18,-5-2-3138,-14 5 3131,6-10-5,-9 1-309,10-12 320,2-4 12,1-3-6,2-4 11,4-1 452,4-3-424,3-2 3227,3-2-3255,2-2 485,3 0-513,2-1 11,8-3-27,2 5-12,10-2 16,-1 6-27,4 2 0,4 0-17,1 3-34,3 2-302,17 7-17,-10-2-945,12 5 424,-14-4-521,-1-1-1270,2 1-2634,0-2 5355,6 1 0,-21-6 0,0 1 0</inkml:trace>
  <inkml:trace contextRef="#ctx0" brushRef="#br0" timeOffset="1.31886E6">8755 8298 15810,'-3'-3'5920,"1"0"-2716,2 3-3199,-22-29-10,21 23 5,-14-22 11,25 30 0,4 1-16,0-1 10,2 0-5,1-1 0,0-1 34,0 0-17,8-3-17,-7-1-12,5-4 12,-10 0 12,-1-1 4,-1-3-4,-2 0 55,-1-19-45,-5 10 6,-1-13 17,-5 15-11,-2 2 33,-3 0-11,0 2-5,-2 1 22,0 2 27,-2 2 12,0 2 12,-1 2-7,-1 2-22,0 2-11,0 1-11,0 2 0,1 1-28,-1 4 11,1 2-23,1 4 1,0 2-6,1 2-11,2 3-17,1 2-6,3 2 6,2 2-11,2 2 11,4 2-28,2-1 0,5 2-62,3-1-44,4 2-101,2-2-863,18 14 134,-7-12-2044,15 9 549,-12-17-1989,3-4 4448,7-2 0,-20-8 0,-1-3 0</inkml:trace>
  <inkml:trace contextRef="#ctx0" brushRef="#br0" timeOffset="1.31915E6">9583 8186 8998,'-7'2'6818,"2"-1"-4825,5-1-357,0 0-382,-65 16-3419,40-9 2504,-14 3 0,3 0 137,21-5 523,4 0-708,4-1-17,4 0 617,11 2-645,1-3-50,12 2 2405,1-4-2489,3 0-16,4-1-12,2 0-23,1-1 1,1-1-6,0-1-11,-1 0 11,11-3-45,-11 3-11,7-3-17,-14 4-22,-3 0-34,-1 1-112,-3 0-241,-3 1-571,-3 1-1585,-4 0 2582,-3 3 0,-2-2 0,-3 1 0</inkml:trace>
  <inkml:trace contextRef="#ctx0" brushRef="#br0" timeOffset="1.31982E6">1724 9661 20059,'-2'-49'866,"0"-1"1,0 6-1,1 5 47,0 7-555,1 11-55,0-3 100,0 13 0,-2 1-260,1 5-99,0 1-12,0 4-32,0 3 63,-1 3-52,-1 8-5,0 3 0,-2 6-12,0 4 12,-2 5-3432,1 3 3353,0 3-100,0 1-456,0 2-60,1-2-554,2-2-1048,2-4-3450,2-4 5741,4-3 0,-2-13 0,2-2 0</inkml:trace>
  <inkml:trace contextRef="#ctx0" brushRef="#br0" timeOffset="1.32001E6">1859 9131 17468,'-5'-3'2386,"2"0"-1177,3 3-3023,-16 6-3205,16 7 5019,-7 12 0,14-10 0,1 0 0</inkml:trace>
  <inkml:trace contextRef="#ctx0" brushRef="#br0" timeOffset="1.32061E6">2096 9378 24066,'25'-2'28,"-4"7"-17,-17 23 11,-2 20-5,-2-9-574,-2 13 568,-2-16-3116,-1 10 3099,1-14 12,0 3 11,2-17-6,2-5 45,0-5 17,0-3 28,2-3 298,1-3-164,8-12-145,-1 0 10,6-12 7,-2 1-18,2-4 3410,0-4-3336,13-20-102,-4 11-1792,9-11 1770,-7 18-11,0 3-490,2 4 501,-2 5-5,0 3-1,-2 6-10,-2 4-23,-3 5 0,0 2 5,-4 7 12,0 1-22,-3 8 5,-1 5 11,-3 5-180,-2 4 191,-1 4-16,-4 2-12,1 2 6,-2 0 1656,1-2-1656,1 10-6,0-14 305,2 4-299,-2-17 0,1-4 22,-1-4 164,1-3-169,1-3-17,1-2 5,3-4 291,1-2-291,4-6-5,2-3 0,2-3 34,10-13-23,-8 4-567,6-9 567,-10 8-6,-2-1 18,-1 2-1,-2-1-272,2-6 301,-4 9 16,1-4-109,-4 12 114,-3 3 1,0 3 17,-2 3 538,0 3-561,-1 1 316,0 3-383,0 4 107,0 2-107,1 6 0,0 3 5,1 2 18,1 3-12,-1 3-17,4 15 6,-1-7-5,3 12-12,0-12-106,7 14-1,-1-12-94,4 9-219,-4-17-733,-2-2-168,-2-4-1524,-2-3 2862,-1-3 0,-4-7 0,0-1 0</inkml:trace>
  <inkml:trace contextRef="#ctx0" brushRef="#br0" timeOffset="1.32079E6">3081 9129 19251,'-37'48'-1850,"12"-6"0,34-13 0,-1-13 1</inkml:trace>
  <inkml:trace contextRef="#ctx0" brushRef="#br0" timeOffset="1.32092E6">3725 9617 14639,'8'-6'1821,"-3"0"-2051,-5 6-166,0 0 0,0 0 0</inkml:trace>
  <inkml:trace contextRef="#ctx0" brushRef="#br0" timeOffset="1.32179E6">3409 9531 9195,'14'-51'2457,"-1"-1"1,0 6-1,0-2 1,-1 6-1086,6-17-1579,-4 13 0,0 1 1473,5-13-745,-6 19-56,1-5-34,-7 23-62,-2 5 296,-1 5-397,-1 5-44,-2 4-185,0 6 12,-1 5 16,0 9-17,0 5 625,0 7-647,0 8 0,-1 5-1356,-2 5 1339,-2 6 0,-3 3-22,0 5-6,3-29 0,-1 0-1179,1 2 1,-1 0 1105,-1 1 1,1 0-79,-1 0 0,0 0-121,0 1 1,1-1-149,0-2 1,0 1-460,2-3 1,0-1-594,-3 25-618,5-10-1085,-1-9-1194,2-8-557,-1-9 4943,0-5 0,0-9 0,0-2 0</inkml:trace>
  <inkml:trace contextRef="#ctx0" brushRef="#br0" timeOffset="1.32211E6">3412 9897 16099,'-20'-43'562,"1"-1"0,1 4 0,5 7 1525,13 19-1891,3 1 730,5 1-853,4 0-23,6 2 434,3-1-461,6 1-6,4-2-17,4 1 1351,4-1-1379,4-1-763,-9 5 0,0-2 735,19-4 25,-17 5 0,-2 0-36,14-5 17,-3 1-12,-5-1-22,13-7 73,-17 6 45,12-10-170,-27 11 192,-1-1 16,-14 6 7,-3 2 122,-4-4 1487,-1 5-1498,-3-3 74,-2 4 38,0 1 17,0 1 203,1 1 60,-4 0-475,4 4-29,-1 1 68,4 11-95,1 0-18,0 8 1,4-1-34,3 1 0,8 13-11,0-7-23,6 9-27,-4-11-91,0 1-151,0-1-229,-3-1-296,0-1-466,-4-3 446,1 7 0,-5-16 0,-1 3 0</inkml:trace>
  <inkml:trace contextRef="#ctx0" brushRef="#br0" timeOffset="1.32306E6">4298 9240 16807,'0'-3'3489,"0"0"-2442,0 3-1696,-1 24-398,8-8-550,4 23-363,10-15-3829,5 1 2882,6-1 89,4 0 404,5-3 2414,5-2-785,4-2 785,2-3 0,1-2-1377,1-3 1377,-1-2 0,-2-4 775,-3-1-685,-4-2 2022,-3-2 375,-7-1 84,-5-3 2623,-3-5-3474,-11 1-371,-4-3 2621,-9 3-3191,-5 0 869,-2-1-668,-14-4-270,0 5-391,-10-3-39,1 7-39,-1 1-33,-5 3-24,1 3 1,-2 2-140,-8 3-501,3 2 1,1 3 455,8 5 17,-7 7-497,19-3 491,2-1-2937,3 2 2915,3 0 11,3 0-17,4-1 0,3-1 1,2 0 618,4-4-602,4 0 356,3-4-333,10-1-7,5-5-10,0-3 11,2-8 0,-7-2 3380,0-6-3386,1-2 1,0-1-302,-1-3 301,-1 0 11,-2 0 17,-2-1 12,-3 1 134,2-12-113,-8 14 24,1-7 4,-8 18-32,-1 3 4,0 3-55,-4 6 290,0 3-290,-6 7-23,1 4 12,-3 6-1,2 2-10,2 4-6,2 2-23,4 19-930,6-14 964,4 12 6,6-19-3082,5-2 3087,5-4-2063,5-3 2058,4-4-170,6-9 1,2-2 163,11-2 0,-9-4 0,0-3 0,4-11-12,-2-7 7,0-5 22,-3-5-23,-2-4-3,-13 4 1,-2-2 3,11-20-18,-13 16 0,-2-2 34,-7 8 1,-2 1 521,-1-2 1,1-1-523,-2 0 0,0-1-5,0 0 0,0 0-1,-2 0 1,0 0-4,0 1 1,0 1 1669,4-27-1650,-1 5-11,-5 9 12,-3 6-1,-2 7 6,-2 7 535,-2 5-518,-1 5 803,0 5-831,-1 4 1324,2 2-1346,1 6 1039,1 3-1028,0 7 5,-1 5-5,-1 7-1,-4 25-988,1-16 1,0 1 984,0 2 1,-1 1-9,-1 3 1,-2 0-368,3-10 0,-1 2 365,-4 15 0,0 2 2,3-12 0,2-1-5,-2 11 0,2-1 5,3 12-22,9-9 6,6-7-6,9-9-104,5-6 98,19-4 29,-10-11-560,11-4 554,-16-12 0,-1-5 1194,-2-6-1199,-1-6 16,1-4 561,10-18-561,-13 7 0,0-2 0,-4 7 0,-1 0-1370,3-7 0,-3 2 1375,-2 0 488,4-8-471,-8 15 12,1-4 352,-10 19-342,-1 2 151,-2 5-173,-1 1 3387,-2 3-3392,-1 1-12,-2 2 7,0 2-12,-3 4-6,0 3 12,-2 4-6,0 2-17,1 3 0,1 2 17,2 2-17,2 1 0,3 1-22,1 1-62,1 1-100,5 0-202,2 0-297,6 0-522,3-3-1360,4-1 2582,5-2 0,-11-10 0,0-2 0</inkml:trace>
  <inkml:trace contextRef="#ctx0" brushRef="#br0" timeOffset="1.32326E6">6283 9081 21808,'-6'-5'1698,"1"1"-1166,5 4-101,0 0-946,-41-13-521,34 19-1453,-28-6-2619,47 23 5108,3 4 0,-6-13 0,-1 0 0</inkml:trace>
  <inkml:trace contextRef="#ctx0" brushRef="#br0" timeOffset="1.3237E6">6673 9266 22957,'-23'-45'34,"5"14"1271,19 46-1299,3 3-3328,3 3 3350,12 14-23,-1-7 485,8 10-490,-5-12-6,0-1-5,0-1-6,0 0 494,-4-1-493,-2-1-1,-4 0-11,-5-1 0,-3 0-11,-8 0 16,-3-2 12,-9-1-17,-5-2-6,-5-1-16,-3-2 75,-4-2-149,-2-2-55,-1-3-90,0-3-515,-11-3 191,16-3-152,-6-3-264,22-4-301,4-2-281,6-3-151,3-5-952,11-19 2095,0 7 2961,8-13-2121,-1 14 240,1 3 720,-1 2 788,4-5-875,-5 11 1,0-5-135,-6 12-134,-3 1-107,-1 3 655,-1 1-839,-1 3-130,0 2 169,-2 1-488,0 10-16,-2 1-34,0 11 0,-3-1-34,0 4 1,0 2-12,-1 3-67,-1 3-151,1 2-2913,-8 22-6117,4-15 9042,-3 9 0,8-33 1,3-6-1</inkml:trace>
  <inkml:trace contextRef="#ctx0" brushRef="#br0" timeOffset="1.32413E6">6953 9477 22053,'46'-11'9,"-1"1"0,-3 0 1,-7 3 1,-9 8 6,0 0 0,-2-1 5,0-3 891,-2-1-874,-1-3 11,-1-3 1,-1-1 5,-2-3-6,0-1 12,-2-3-6,-2 0 5,-4-3 12,-1-1 17,-3-1 27,-1-1 297,-2 1-268,-2 0 11,0 3 44,-3 2 18,-1 3-11,-3 2 148,-1 5-199,0 1 497,-2 3-525,0 2-22,-2 1-18,2 1-22,-1 3-22,-1 1-11,2 5-1,-2 2-16,1 2 0,-1 5 17,1 1-6,1 5-28,1 1-6,2 3-16,2 1-6,2 3-12,1 0-38,4 3-880,3 2 673,6 0-1248,5 2 889,5-3-269,4 0-285,4-4-371,3-4-929,3-5-1188,3-2-1455,0-6 699,-2-4 4442,-6-5 0,-14-2 0,-7-3 0</inkml:trace>
  <inkml:trace contextRef="#ctx0" brushRef="#br0" timeOffset="1.32453E6">7886 9578 14656,'34'-44'1148,"0"0"0,-3 4 1,-5 5-242,-9 9-73,-3 3-78,-4 2-88,-4 4-108,-3 4 362,-4 4-597,-6 2-62,-4 4-44,-10 2-23,-5 3 126,-7 4-176,-5 4-23,-3 4-2878,-2 3 2839,1 1-1596,2 2 1540,4 1-465,5-1 448,5 2-277,6-2 272,3 2 1981,6 0-1982,3-1 1,4 1-6,2-1-6,4-2 6,2 0-11,5-3 11,3 0 2122,5-2-2172,2-1 27,4-3 1,2-3 16,2-3 801,0-3-789,2-5-12,1-4-411,0-5 445,0-4-3086,1-4 3075,-1-4 5,0-3-227,-2-5 233,-4-5 16,-2-4-4,-3-3-622,-3-6 644,-2-2-1,-2-3 7,-1-2 28,-3 1 60,-1 0 68,-3 4 59,-2 21 0,-2 1 99,1-13-147,-3-3 0,-1 22-11,-1 7 2571,0 4-2644,1 6 263,0 2-347,2 4 936,0 1-975,1 5 736,0 3-775,0 8 33,0 6-16,0 8-296,2 8 279,0 7-3243,2 8 3254,1 6 0,-2-27 0,0 2-672,4 20 1,1 1 609,-2-11 1,2 0-96,2 17 0,1-1-221,-1-15 0,1-2-432,1 2 1,-1-1-4107,0-4 1,0-2 4562,-1-4 0,0-3 0,-1 3 0,-3-15 0</inkml:trace>
  <inkml:trace contextRef="#ctx0" brushRef="#br0" timeOffset="1.46397E6">23513 6267 12797,'-3'0'476,"0"0"3511,3 0-3415,64 5-516,-28-4-31,7 2 0,4-1 45,-1-1 0,-3-1-596,12 0 548,-12 0 1,-1-2-584,-6-2 690,-5-2 45,-7-1 66,-6-3 19,-5 0 4,-5-3 365,-3-1-437,-3-1 212,-6-10-140,0 6 101,-6-8 79,1 10 55,-2 2 18,1 0-46,-2 3 761,1 1-497,-6-2-415,5 4 263,-6-3-330,10 7-39,1-1-27,5 3-63,0 1 72,2 1-167,6 7 41,2 1-3407,8 7 3391,1 2-275,4 4 227,15 15-19,-6-4-100,8 10-62,-14-11-210,-4 0-202,-8 1-311,-6-1-522,-10 2-8410,-19 14 8906,4-16 1,-5-1-1,16-20 1</inkml:trace>
  <inkml:trace contextRef="#ctx0" brushRef="#br0" timeOffset="1.46592E6">25209 5918 10522,'0'-3'3994,"1"0"2699,-1 3-6407,-47-60-5734,12 51 5484,2-19 1,-1 4 19,-8 40 790,8 3-812,-2 3-12,-1 5-5,-1 4-17,0 4-5,2 3-7,1 3-10,4 1-12,4 2-16,6 1-34,5-1-112,7 13 129,10-15 16,8 7 29,13-20 621,7-4-644,8-3-106,-5-10 0,4-1-124,7-4 1,1-1-491,1 1 1,0-2 655,2-4 0,-2-3 39,-13-1 0,0-1 25,11-5 0,1-2 45,-12 2 0,-1-1 1172,8-3 0,-2-2-1116,7-6 638,-8-2-212,3-19-2369,-19 7 2072,1-6 5,-21 15 1476,-4 10-1430,-4 1 9,-1 2-32,-3 3 258,-14 1-365,7 4-16,-12 5 11,1 10-45,-11 16-56,7-3 3381,-1 11-3404,20-12 12,5 2-6,2 1-5,4 0-6,2 2-39,9 9 44,1-8-5,9 6 17,-1-13-6,3-1-3380,2-3 3397,2-3 0,-1-2 33,10-4 6,-10-3 17,5-5 73,-4-10-62,-7-1 12,5-8 10,-8 2 7,-1 0 16,-1-1 5,-2 0 18,-1 0-1,-2 1 0,-2 1 3393,0 0-3398,-1 1 5,-1 1-5,-1 0-6,0 1 79,-1-3-102,0 4-32,0-2 4,0 5-27,-1 3-17,1-1 6,-2 2 16,0 1-44,0 1-1,1 1-139,1 2 263,-2 0-28,1 0-62,-1 0-28,1-2-5,0 1-6,1-2 0,0 2-17,0 0 17,1-1 0,0 0-11,1 0-12,-1 2 130,0-2-102,0 2 1,0-2 11,-1-1-6,0 1-11,-1-1 12,0 1-41,1-1 35,0 1-6,0-1 0,0 1 16,0-1-21,0 1 5,0 0 0,1-1 17,1 2-11,0-1-6,0 1 11,0-1-33,-1 2 233,0-1 84,-1 6-220,0 1-6,0 4-11,0 0 46,0 1-10,-1 0-3,1 15-251,0-8-141,1 10 226,1-12 11,1 1-38,7 8-7,-2-6-25,6 6-63,-2-7-85,2 0-54,1 1-274,1-1-376,-1-1-924,1 0-3047,0-2 4957,3 0 0,-10-7 0,1-1 0</inkml:trace>
  <inkml:trace contextRef="#ctx0" brushRef="#br0" timeOffset="1.46634E6">26010 6261 14801,'0'-5'4465,"0"0"268,0 5-4453,-4-60-51,3 43-61,-2-44-67,3 59-11,0 1-68,0 5-5,0 3-6,0 6 0,0 5 6,0 1-11,0 4-1,-1 0 6,0 1 1,-2 2 4,-1 0-3396,-1 0 3391,0-1-175,-4 9 170,3-9 11,-3 4-6,5-13-6,-1-1 46,2-7 66,1 0 35,2-6 3305,0-2-3323,1-4 212,3-3-285,3-5-10,2-3 5,3-4 0,1-1-225,2-2 225,0-2 6,1 2-18,-1-1-16,1 2 17,0 1-6,-1 1-5,1 3 0,-2 2-6,0 4-17,-1 2 6,4 2-17,-4 3 0,4 1 247,-3 5-242,0 1-10,2 4 5,-1 2-96,18 20 7,-12-10-62,13 15-612,-4-5-26,-6-6-499,7 8-7797,-2-1 627,-8-10 7730,2 4 0,-15-18 0,-4-2 0</inkml:trace>
  <inkml:trace contextRef="#ctx0" brushRef="#br0" timeOffset="1.46655E6">26713 5994 23169,'-1'-47'558,"0"-1"1,1 8-1,-1 8-929,-1 18 422,0 9 324,1 3-397,-1 6 205,0 4-211,-2 8-34,0 3 132,0 6-278,-1 3-161,0 4-1085,3 2 154,0 3-2615,1 2-5215,1-4 9130,0-4 0,0-14 0,0-8 0</inkml:trace>
  <inkml:trace contextRef="#ctx0" brushRef="#br0" timeOffset="1.4668E6">27200 5801 19860,'8'-49'827,"0"0"0,-1 4 1,-1 8-268,-2 12 751,-2 5-997,0 6-101,-2 4 285,1 4-481,-1 2 166,1 4-160,-1 5 492,0 5-498,0 7-6,0 7 11,0 6 1,0 6-1,0 6-531,0 4 498,0 6-871,0 2 826,0 4-1250,0 2 1166,1 2-78,2 0-141,3-1-151,1-5-178,2-5-281,0-6-617,1-5-2256,-2-4 3842,0-2 0,-4-16 0,0-3 0</inkml:trace>
  <inkml:trace contextRef="#ctx0" brushRef="#br0" timeOffset="1.46697E6">27009 6193 24906,'25'-46'123,"0"0"0,-1 3 0,1 11-134,10 26-503,5 0 368,2 4-240,4 1-661,3 2-3490,0 1 4537,10 4 0,-29-3 0,0 1 0</inkml:trace>
  <inkml:trace contextRef="#ctx0" brushRef="#br0" timeOffset="1.4688E6">28470 6200 21523,'6'-44'750,"-1"1"1,0 3 0,-1 9-511,-3 20-111,0 4-78,0 2-40,-1 3-11,2 1 28,-1 6-6,1 2 23,2 20-17,-1-1-11,0 14 0,-2-5-1,-1 17-771,1-10 766,-1 9-11,-1-16 0,-2 11 28,-3-3 11,-1-1-350,-2-10 378,2-16 146,-6 0-68,3-6 750,-4-3-513,0-11-332,5-5-16,-4-7-6,7-4 0,2-2-6,2-4-5,0-4-572,4-3 572,1-3-6,3-3 11,3-4 17,3-3-22,2-3-9,-1 13 1,0 1-3,9-18-530,-8 19 0,1 3 536,8-8-1,-2 5-566,2 5 555,-1 5-261,2 6 250,0 2 0,1 7 0,2 3-1,1 4 1,0 3 6,0 3-18,0 5 6,0 4-5,-2 5 5,-1 2-5,-2 5-1,-2 2 7,-5 4-12,-3 1-384,-7 3 384,-4 1-17,-10 1 529,-6-1-507,-10-2 23,-6-2 0,-5-4 11,-4-5-1068,9-11 1,0-1 1073,-15 3 11,-11 0-176,22-11 204,5-1 632,5-5-481,-2-11-134,14 3 0,-1-9 528,13 10-545,4 0 3149,2 1-3143,12-1 660,-3 3-711,9-1-6,-3 6-16,14 0 11,-4 3-1053,12 3 1041,-9 3-38,3 1-23,1 3-39,0 2-112,3 1-168,-2 1-252,2 1-376,-1 0-683,0 1-2509,-2-1-4772,-4-2 8984,-7-3 0,-12-6 0,-7-2 0</inkml:trace>
  <inkml:trace contextRef="#ctx0" brushRef="#br0" timeOffset="1.46917E6">29383 6245 25623,'3'-43'11,"4"9"-22,9 35 6,3 1-1,4 2-11,3 0 12,0 1-7,1-1 1,-1 0 11,-1-3-5,13 0 21,-16-4 12,8-2 0,-19-3-5,-3-1 5,-1-3 5,-3-1 1,-2-2 0,-1 0 5,-1 0-11,-1 0 61,-6-4-66,-1 5 10,-5-2-10,2 8-1,-3 1 6,-1 2-5,-2 2-7,0 1 7,-2 2-6,1 1-6,-1 2 0,0 3-17,2 4 12,0 2-6,3 3-11,2 3 11,2 2-11,2 2-17,3 2 16,3 1-21,5 1-18,6-1-16,7 0-28,8 0-17,5 1-50,8-1-1201,5 0 887,5 0-336,3-2-778,0-1-3326,-17-10 1,0-1 2984,10 3 0,-3-2 0,-29-10 1</inkml:trace>
  <inkml:trace contextRef="#ctx0" brushRef="#br0" timeOffset="1.46954E6">30290 6372 24788,'24'-34'-381,"1"6"1,-2 28-197,3 0-381,3 0-6304,2 0 3582,0 2-4880,-3 0 8560,-4 0 0,-11-1 0,-6 0 0</inkml:trace>
  <inkml:trace contextRef="#ctx0" brushRef="#br0" timeOffset="1.47002E6">31057 6326 17204,'5'-3'3624,"-1"1"566,-4 2-4056,-9-61-5733,1 44 5630,1-16 0,-3 5 1417,-6 26-1414,-3 0-1410,-2 2 1399,-1 3-22,-2 1 10,-1 4 17,1 3 2238,-1 1-2266,-6 11-6,9-5 6,-3 7-11,13-8 0,3 1 11,4-1 3368,2-1-3368,4 0 48,3-2-64,4-2 27,5 0 11,11-1 45,4-3-11,1-3 124,7-10-85,-14-1 6,4-8 16,-10-1-27,-2-2-1,-3-5-16,-1-2-6,-3-5 6,-1-4 45,-1-27-595,-1 12 496,-2 14 1,1 0 58,1-14 29,0 5 5,0 3 44,0 8-21,-2 4-12,0 6-6,-1 3-16,0 5-6,-1 4-22,0 3-39,0 4-29,0 1-21,-1 7 538,0 2-522,-1 9 0,0 4-6,0 7 1,1 4-1,0 8-11,2 3-233,1 6 239,1 3-484,2 1 349,-1-16 0,0 1-128,3 17 75,-2-20 0,0 0-1681,2 8 1141,3-2-298,-1-3-1382,1-5-1205,1-4-5517,-2-6 9184,-1-5 1,-4-9-1,-2-4 1</inkml:trace>
  <inkml:trace contextRef="#ctx0" brushRef="#br0" timeOffset="1.47038E6">31338 6350 18436,'0'-4'4118,"0"1"-1015,0 3-3126,-14-34 7,12 27 21,-8-25-5,16 35 0,4 1-5,3 0-1,3 1-5,2-2 5,1 0-5,8-2 22,-8-2 0,3-3 1,-9-3 4,-3-3-16,-1-2 23,0-9-6,-2 5-1,-1-6 7,-3 7 50,-2-5-23,-1 5 51,-6-7-51,1 11-11,-5-1-5,1 5-3398,-1 2 3375,0 3-561,-2 1 561,0 1 0,-2 4 6,-1 2-17,0 5 0,0 2-6,1 3 1,1 1-1,3 2 3103,0 2-3164,4 13-29,3-7-94,5 10 444,5-9-848,8 0-302,5 2-571,7-1-1961,4 0-5612,1-3 8213,-4-5 0,-12-10 0,-7-6 0</inkml:trace>
  <inkml:trace contextRef="#ctx0" brushRef="#br0" timeOffset="1.47173E6">32084 6332 24587,'-42'-9'35,"0"-1"0,4 1 1,5 6-2,12 18-18,0 1 1,-7 13-22,8-6-23,-7 19 0,16-17-96,3 17 35,6-18-5672,6 5 5637,2-11 1382,7-2-1471,1-3 742,4-2-965,4-2-175,2-2-207,3-2-268,2-1-281,3-2-235,1 0-437,1-1-2044,12-1 2649,-15-1 779,6-1 717,-19 0 3811,-5-2-3134,-5 0 348,-4 0 313,-2 0 208,-3 2 117,-2-2-45,-2 2 969,-4-2-1635,2 1 448,-2-3-896,4 3-112,1-3-57,2 2-72,2-1-51,0 0-38,0-1-62,0 1-40,2-1-39,2-2-50,2 0 11,3-3-17,0 0-11,4-2 0,1-1-5,21-27-23,-11 12 2,-4 4 1,0-1-8,3-9 5,2-5 14,-4-3 0,0-2-3174,5-12 3171,-6 10 0,-3 0-5,-3 1-820,-4 1 830,-3 4-474,-4-19 481,-3 26 5,-2-13 11,-3 33-5,2 3-1,-1 3 2575,2 4-2608,-1 1 1104,1 2-1093,-1 2 816,0 3-821,-6 14-57,-11 33 46,4-5-757,4-11 1,1 0 716,1 14-5,1 4-1061,4 2 1016,3 1-2589,2 0 2471,4-1-112,4-3-668,4-3 461,1-5-78,0-3-73,0-5-987,3 4 634,-5-15-453,3 2-326,-4-17-1920,3-3 514,2-4 153,13-3 3068,-4-4 0,11-2 3029,-9-4-3029,0-1 0,-2-4 2246,7-9 319,-11 2 677,2-6-851,-12 7-391,-4 2-398,-2 0-364,-2 2-314,-5 0-185,-2 2-100,-3 0 392,-11-4-645,3 5 340,-6-2-491,6 7-67,0 2 17,-4 0-129,7 4-23,-3 1-16,7 3-6,2 3 1,-1 2-12,1 5 0,0 0 0,0 4 11,0 1-11,1 2 0,1 0-6,0 2-39,1 0 12,2 8 22,0-6 11,3 5-6,2-10-5,3-2 5,0-4 23,0-1 0,0-4 22,0-2 6,0-3-12,1 0 7,2-2-1,2-2-6,3-1 7,2-3-7,1-2-5,0-1 11,0-2-3396,-1-1 3424,-1 0 11,-2 0 17,-2 2 40,-3 0 117,-2 1-135,-3 3-21,-1 0 44,-3 3 3291,0 2-3409,-3 0-16,0 2-1,-1 0-16,-1 0-11,0 2 16,0 1-5,1 3-6,0 0 0,2 2 17,1 0-5,0 0 10,2 1 7,0 0-18,3 0 6,0 1 0,5-1 6,0-1-6,5 3 11,-3-5-6,3 1 12,-5-5-6,-1 0 1,0-2 4,0 0 1,0-3-6,1 0-5,1-5-12,1 0 12,2-3-6,0-1 11,2-1 23,0-2-29,0-1 7,0-1 4,1-1-16,-1 0 12,-1 1 10,-1 1 0,-1 2 6,-3 1 12,0 3-18,-2 1 6,-1 2-11,-1 2-6,-2 1 0,0 3-22,0 0-112,-1 1 84,1 1 33,-1 3-5,5 11 11,-2 1-11,3 9 16,-2-5 1,-1 2-6,1 0 0,0 0 11,-1-2-11,1 0 11,4 4-11,0-7-5,3 2-1,-2-9-5,2-1 11,0-3 0,0-2 11,2-2 11,0-2-22,2-1 12,1-3-7,1-2 6,0-3 29,8-9-24,-6 1 7,3-8 5,-10 3 11,-2-1 6,-5 0 0,0 1 11,-4 2-6,-1 2 12,-1 2-6,-1 2 5,-1 3 12,-2 1-11,1 3 66,-1 1-83,2 3-28,-1 0-34,2 3-16,0 0 21,-1 2 1,0 2 11,-3 5 0,0 2 0,0 4-11,0 1-11,1 4-29,1 3-106,2 2-2682,20 34 2839,-3-17 0,5 6 0,-10-29 0</inkml:trace>
  <inkml:trace contextRef="#ctx0" brushRef="#br0" timeOffset="1.47271E6">23540 7693 20043,'-4'1'2352,"1"0"-2400,10-1 164,2-1-51,8-1 37,21-4-114,-4 1 23,1-1 0,2 0-1468,11-3 1344,-16 4 0,0-1 135,13-2 7,-3-1 10,-4 1 28,-6-1 168,0-5-95,-14 3-16,-2-4-46,-13 2-5,-23-14-12,-13 2-10,-11-4 1399,-5 10-1243,-3 7-61,15 3-583,-8 0 639,22 5 16,4 1-22,7 0-11,3 1-56,4 1-56,3 0 39,1 0 526,6 1-610,1 3 0,7 0-11,3 4 22,17 9-39,-3-1-438,15 8 432,-9-4-1255,3 4 1233,-2 3-23,-3 2-44,-4 4-350,-15 2 0,-5 2-183,-3 11-481,-6-9 0,-6-1-981,-16 6-3337,-8-3-4404,-1-5 9557,3-7 1,12-13 0,7-8 0</inkml:trace>
  <inkml:trace contextRef="#ctx0" brushRef="#br0" timeOffset="1.47357E6">25121 7709 18829,'6'-44'644,"-1"-1"0,0 4 0,-3 9-336,-7 20 596,-3 3-736,-3 3 206,-1 3-273,-4 2 71,-2 3-116,-3 4-17,-15 13-5,8-1 342,-10 11-376,12-5-11,2 3-444,2 1 432,1 2 6,3 1-27,3 0 21,3 2-33,4-1-17,4-1 1,2-1-124,14 7 72,2-10-21,13 4-728,3-13 637,6-3-50,8-4-61,6-3-1561,6-3 1499,4-3 45,3-3 107,-1-2 117,-2-3 73,-6-4 44,-6-1-293,-11-6 1,-3-3 382,2-3-42,-8 1 1,-4 0 52,-12 0-329,-3-1 380,-2 1 33,-4 0 23,-1 3 665,-7-3-648,-3 8 1385,-6-1-1368,-2 9-7,-3 3-4,-3 2-17,0 4-51,-2 1-34,0 5-44,0 4 1279,1 1-1313,-5 14-56,10-7 541,-2 9-535,10-10-1,4 7 6,2-8 1,3 5-12,2-10 16,3-1 1,1-2 39,5 0-5,-1-5 10,3-1 12,-3-5-6,3-3 6,0-1 5,2-5 6,1-1 28,0-1-5,-1-1 33,0 0 173,2-4-66,-5 5-6,0-3 27,-5 7-16,-3 1-33,-1 1-23,-1 3-34,-1 0-201,1 2 50,1 1-11,5 5 0,-1 0-17,6 4-22,-1-3-22,1 2-57,2 0-33,0 1-107,0 1-1955,16 8-54,-11-7-2775,12 6 5070,-12-9 0,-9-5 0,-1 0 0</inkml:trace>
  <inkml:trace contextRef="#ctx0" brushRef="#br0" timeOffset="1.47394E6">25962 7785 13569,'1'-6'5501,"1"1"-522,-2 5-4957,4-25 1,-4 27-6,4-15 5,-6 36-5,-1 4-12,0 2 18,0 2-12,0-1 11,1-1-5,-1-2 11,0-2 11,-1 5-11,0-10-11,1 1 56,1-9 45,1-6 100,1-1 460,0-5-571,3-9-29,0 1-5,4-9 0,0 1 5,2-2-3392,0-1 3398,2-2 0,0 0-5,0 0 78,7-9-96,-5 8-5,4-4-17,-5 11-22,0 3-6,-1 3-5,0 3 0,0 1 5,-1 4 3370,6 1-3387,-3 4 0,5 1 1,-4 6-1,2 0-16,0 4-12,0 1-33,0 2-67,-1 1-85,0 0-156,-3 0-208,-1 1-319,-4 0-4570,0 7-3641,-4-8 8840,0 3 0,-3-15 0,1-3 0</inkml:trace>
  <inkml:trace contextRef="#ctx0" brushRef="#br0" timeOffset="1.47413E6">26570 7541 19025,'0'-9'3518,"0"2"-2650,0 7 375,0 0-840,-7-61-129,4 43-201,-1-16 1,-1 5-13,2 25-33,-1 2-22,0 6-1,-3 2-16,-4 16-39,2-1-34,-3 11-118,6-4-179,2 3-1190,3 1-221,3 3-3938,4 0 5730,7 4 0,-6-18 0,2-3 0</inkml:trace>
  <inkml:trace contextRef="#ctx0" brushRef="#br0" timeOffset="1.47473E6">27017 7968 19451,'0'-11'3019,"0"2"-2157,0 9-145,0 0-135,9-63-150,-7 31-2415,3-9 0,0-2 2185,-3 4-40,0-4 707,1-2-796,1-5 0,0-2-2259,1-2 2231,0-1-17,1 1-269,-2 19 0,0 0 291,2-13 12,2-9 1983,-4 30-1787,-1-2-134,-2 14-118,0 0-17,-1 13 16,-1 20-21,-1-2 16,-2 19 5,0-2 1,-1 7 3000,1 5-3006,-1 5 74,2-12 0,1 2-85,-2 22-796,3-21 1,0 0 772,1 18-16,4 0-1246,4 1 1069,2-19 1,3 1 7,-3-11 1,2-1-681,4 9 1,2-1 97,12 9-425,2-4-651,0-4-2004,-1-6 3970,1-4 0,-16-15 0,-2-2 0</inkml:trace>
  <inkml:trace contextRef="#ctx0" brushRef="#br0" timeOffset="1.47487E6">26871 7721 21690,'50'-33'-453,"0"0"0,2 1 0,-8 11 1,-17 21-1,-1 0 0</inkml:trace>
  <inkml:trace contextRef="#ctx0" brushRef="#br0" timeOffset="1.47561E6">27989 8101 15261,'2'-7'5338,"0"1"-4162,-2 6-1651,14-66 1225,-8 35-450,2-10 0,0-1 204,-4 9-84,-1 3 333,-1 0-472,0 4-46,0 4 199,-2 5-271,1 3-46,-1 5-55,1 3-28,-1 2-68,0 3 744,0 10-710,0 3-6,-1 11 12,0 2 5,-2 4-331,2 2 320,-1 3 0,1-1-11,0 1 6,1-2 5,0 0 0,0-3 0,0-3-6,0-2 12,0-5-6,-2-4 11,0-4 376,-1-5-365,0-2 12,-1-4-18,-1-4 18,0-11-28,1-3 27,-1-9-3391,3-13 3375,1 7-12,1-1 1,0-1-398,4-11 403,-2 13 0,2-1 6,4-16-881,3-2 875,2 2-5,0 1 5,2 5 11,0 4-16,0 5-15,0 6 9,-1 3-11,-1 6 2759,0 3-2742,1 5 520,0 3-538,1 4-10,22 5 11,-12 4-1981,18 6 1980,-20 4 1,1 5-276,-3 4 276,-1 4-17,-5 2 11,-3 4 6,-6 0-6,-3 2 11,-9-1-10,-5 0 10,-9-1-5,-6-2 16,-6-4 18,-2-1-721,-3-5 715,0-4-11,1-4-6,2-5 33,3-2-10,6-4-6,4-1 11,5-2 2901,5-1-2901,4-2 397,3-1-408,2 1 1061,1 0-1073,1 2-5,2 0 6,1 0-12,3 2-5,4 0 0,4 0-6,5 1 6,5 2-17,4 1-820,4 4 741,3 0-27,3 1-135,3 1-117,2 1-203,1-1-279,2 2-325,0-1-695,-1 0-1932,0 0 3820,2-2 0,-22-4 0,-2-1 0</inkml:trace>
  <inkml:trace contextRef="#ctx0" brushRef="#br0" timeOffset="1.47597E6">28737 7885 15939,'-2'-3'5315,"0"2"-895,2 1-4415,-36-41-22,28 31 51,-24-28-40,39 42 12,5 2-6,3 1-11,4 1 16,4-1-5,1-1 6,2-1-12,-1-2-5,0-2 0,-2-1 17,-3-3-18,-4-3 35,-1-3-12,-4-4 28,0-8-16,-5 2 5,-1-5-23,-5 5 40,-1 1-28,-3 1-6,-2 1 39,-2 2-50,-2 2 51,0 1 5,-2 2-6,0 1 1,0 2-1,-2 3 13,0 1 406,-5 3-55,6 2 38,-4 2-37,6 4-90,0 1-44,1 4-51,-2 12-57,3-3-359,0 9-344,5-5 217,3 1-57,1 1 122,4-1-124,10 12 60,3-10-18,8 8-127,-1-14-337,2-2-234,2-3-3459,14 3 3647,-5-8 1,-6-2 0,-13-8 0</inkml:trace>
  <inkml:trace contextRef="#ctx0" brushRef="#br0" timeOffset="1.4762E6">29197 7857 18134,'-4'-2'4140,"1"1"-561,3 1-3529,7-32-50,4 24 11,7-24-11,4 32-5,0 0 10,0 0 7,-1 0-24,-1 0 9,-3 0-1,-3 0 288,-4-2 16,-2 2-68,-4-2-150,-2 1-2854,-2 0-2888,-2 0 5720,-2 0 1,1 0 0,0 1 0</inkml:trace>
  <inkml:trace contextRef="#ctx0" brushRef="#br0" timeOffset="1.47659E6">29621 7960 16969,'10'-51'659,"0"0"0,0 4 0,-3 8 773,-5 14-1095,0 4-46,-1 3-45,-1 4 1213,0 3-1302,0 3 675,0 4-793,0 0 1649,0 3-1688,-2 8 1008,1 2-1008,-1 9 0,1 1-22,-1 4-23,1 3-218,2 17-40,2-11-207,3 12-279,3-15-516,2-1-1462,2-2 2767,3 2 0,-7-14 0,0-1 0</inkml:trace>
  <inkml:trace contextRef="#ctx0" brushRef="#br0" timeOffset="1.4768E6">29827 7508 19448,'-9'-44'270,"1"0"1,0 4 0,2 9-193,5 23 1780,1 2-1880,1 4 720,1 2-759,2 4 368,1 4-442,1 6-83,-1 4-146,1 5-280,-1 4-2607,0 3 1224,0 4-3086,-1 1 5113,2 8 0,-3-21 0,0-1 0</inkml:trace>
  <inkml:trace contextRef="#ctx0" brushRef="#br0" timeOffset="1.47737E6">29953 7781 18140,'1'-6'4027,"-1"1"-1871,0 5-1713,11-59-591,-6 39 260,2-14 0,0 2 199,-3 21-227,1 3 52,-1 2-102,2 3-12,-2 2-22,2 2 11,0 4 223,1 5-223,0 4-11,1 3 0,-1 5 0,0 2-6,-2 2-11,0 2 17,-1 1-5,-2 1-6,-1 0 16,-1 7-10,0-11 10,0 3 23,-1-15-17,0-3 12,-1-5 290,0-2-268,3-12-17,3 0 6,1-10-6,4 2-6,0-2-5,3 0 78,10-13-33,-5 7 5,7-7-17,-7 11-3391,0 3 3391,-3 3-5,0 3-23,-1 2-16,-2 3 5,-2 3 12,1 1-12,-2 1 0,1 3-22,0 2 0,1 3 11,1 4 3392,5 9-3409,2 6 0,6 8-11,-5-7 22,0-5 6,-5-8 6,1-3 28,-1-2-34,0-2 0,-1-3 11,-1-2 6,0-1 16,1-9-22,-3 1-5,1-7 11,-5-2 0,0-1-1,-2-4 7,0 1 55,2-11 12,-2 11 27,1-6-16,-4 13-17,1 2-33,-2 1-18,1 2-5,0 2-5,-1 1-51,0 2-28,0 1 28,0 7-17,0 7 17,-2 12 28,1 1-11,-1 3-1,1-3-21,1-2-40,0 2-263,6 7-347,5-1 95,3-2-253,2-6-408,-4-12-857,2-2-3966,-1-3-2900,0-3 8972,-3-2 0,-4-1 0,-3 0 0</inkml:trace>
  <inkml:trace contextRef="#ctx0" brushRef="#br0" timeOffset="1.47753E6">30710 7469 15071,'-13'-42'336,"0"1"0,1 2 0,3 10 1491,7 21-1821,1 3 1386,1 3-1622,0 1 910,3 7-1083,0 2 2150,6 9-4099,-1 1 2352,6 5 0,-7-10 0,0 0 0</inkml:trace>
  <inkml:trace contextRef="#ctx0" brushRef="#br0" timeOffset="1.47815E6">30993 7383 20364,'-1'-8'2811,"1"2"-2027,0 6 1267,0 0-2040,-13-40 0,9 41 6,-10-24 0,11 55 11,1 5-900,0 6 866,0 5-22,2-10 0,0 2-16,0 22-858,1-20 1,1 0 783,2 19-50,3-2-1149,1-3 1004,2-5-692,0-4 535,1-6-1620,-1-4 1496,-1-8-268,-2-5 819,-2-7-4679,-2-8 3641,-2-9-633,-3-9 1266,0-7 106,-4-5 421,0-3 246,-2-2 263,-1-2 275,0-1 3693,-2 0-1744,-3-15-1401,2 12 174,1 1 1,0 0-919,-1 2-152,-4-10-134,10 25-112,0 4-85,2 2-55,2 4-34,2 1-111,3 2 4,4 0 1,3 4-11,3 0-12,3 3-123,23 7 107,-13-4 0,18 4-102,-8-6 96,-10-2-3369,8-2 3425,-15-2 17,-1-4 16,-1-1 1,-2-4 16,-3-4 96,4-9-45,-5 3 27,2-6 7,-6 8 38,-3 0 23,0 2 342,-1-6-236,-2 8 3645,1-8-3717,-2 12-23,0-2-22,0 5 78,1 1-184,-1 2-102,1 0 23,-1 9-5,0 1 5,1 9 0,0 0 0,1 3-6,0 14 6,0-6-11,0 11-736,1-9 697,1 0-45,1 1-542,2 8 267,-2-10-185,3 4-251,-3-15-505,-1-2-1394,0-4-6408,-1-4 9113,-1-2 0,-1-3 0,0-2 0</inkml:trace>
  <inkml:trace contextRef="#ctx0" brushRef="#br0" timeOffset="1.47831E6">31447 7498 14432,'-2'-6'3512,"0"2"-2453,2 4-2544,-17-13-2531,19 20-3747,-13-10 7763,23 20 0,-6-8 0,-2-4 0</inkml:trace>
  <inkml:trace contextRef="#ctx0" brushRef="#br0" timeOffset="1.47917E6">31874 7713 16034,'0'-3'4218,"0"1"-169,0 2-3842,-83-41-179,53 35-611,-18-15 1,2 6 588,25 24 0,2 2-6,0 2 262,-2 9-273,5-4 11,0 7-6,8-7 1,3 0-1,2-1 6,6 9 891,3-9-891,5 6-11,2-13 11,3-1 6,2-2 10,2-4 12,1-1 6,1-1 5,0-4 17,0-2-3369,-2-3 3397,-1-4 22,-2-1 17,-2-3-5,-2-2 5,-2-1 12,-2-1 123,-1-7-102,-2 8-16,-1-4-16,-4 10 3497,0 0-3593,-2 6-22,1 1-34,-2 5 17,0 2-1,-4 6 7,1 0-1,-4 8 6,3 0 6,-2 2 5,1 1-11,0 2 0,2 0-11,1 1 11,2-1 0,1 0-6,4-2 1,3-1-7,6-1 1,6 0 6,4-1 10,5-2-498,2-2 504,2-4 0,0-2 0,-2-3 17,-2-3-22,-1-4 11,-2-4-1,-2-3 7,-1-4 10,-2-2-10,-3-4-12,-2-4-5,-2-6 5,-3-3 11,-1-5-218,-1-3 215,-3 11 1,0-1 2,2-19-699,-2 19 0,-1 1 682,0-11 12,-2 3 5,1 5 18,-2 5-107,0 4 123,-2 4 0,0 6 11,-2 3-5,2 4-18,0 2 169,1 4-213,0 1 1844,1 2-1855,0 7 144,-1 1-138,0 9 5,-1 2 16,1 5 18,-1 21-28,1-6-553,0 17 541,1-13-5,0 3 0,0 0-1,1 0 7,2-1-12,3-2 11,2-2-50,5 7 34,-2-15-12,4 3 1,-5-18-18,1-4 7,-1-4 4,2-5 7,1-2 5,3-2 5,2-4-10,3-3 22,2-4-1,-1-4 12,0-4 12,-3-2-1,-1-4-416,-2-3 411,0-3-3074,-3 0 3074,-2-2-875,-1 5 897,-2 2-296,-3 4 313,-2 2 226,-2 3-232,0 2 56,-1 0-50,0 5 2597,0-1-2614,0 7 1780,0 1-1836,0 1 564,-1 6-553,1 1 11,-1 6 1,1 2 5,-1 2-17,1 3 0,0 3 6,1 2 0,2 1-51,5 14-22,1-9-17,5 10-89,-3-14-135,1-2-134,0-2-214,1-2-307,-2-3-638,-2-3-2035,-2-3 3653,-3-2 0,-2-6 0,-1 0 0</inkml:trace>
  <inkml:trace contextRef="#ctx0" brushRef="#br0" timeOffset="1.47933E6">32573 7470 23047,'-5'-40'31,"0"1"1,-1 1 0,5 12-155,6 23-106,3 2-191,0 3-427,3 4-1264,3 4-3686,1 4-2582,0 1 8441,-2 0 0,-6-7 0,-3-4 0</inkml:trace>
  <inkml:trace contextRef="#ctx0" brushRef="#br0" timeOffset="1.48048E6">32804 7677 10494,'-5'-5'5456,"1"1"-3910,4 4 2968,0 0-4447,-11-32-16,8 24 5,-7-24-22,10 31 851,0 1-645,-2-1-133,1 0-34,0-1-1,0 1 18,1 0-28,-1-1 10,1 1 12,-2 0 208,2-1-119,-1 1-117,0-1-11,2 0-28,1-1 11,2-1-28,0 0 11,2-1 0,-1 1 0,0 0 23,8-2-34,-5 2-22,7-1 27,-7 3-5,0 1 0,0 1-5,0-1-12,1 1-28,5 4 23,-4 0-1,4 4-5,-5 2-11,0 0-6,-2 2 17,-1 2-5,-1-1 10,-3 1 23,0 2-17,-2-2-5,-1 2 11,-2-1 0,-1 1 16,-6 9-10,1-7-1,-3 5 0,4-8 18,0-1-7,0-3 6,0-1 34,-1-1 0,1-4-6,0 0 34,4-4 45,2 0 531,1-1-559,1-3-23,2-2 6,0-3 45,5-4-79,-2 2 0,8-5-27,-5 7-18,6 1 12,-4 4-6,2 2 11,2 0 0,0 2-11,16 9 6,-9-2-18,19 18 1,-19-8 0,4 7-224,-9-4 229,-4 0-22,-5 3-5,-3 0-1,-8 2 0,-5 2-351,-8 2 362,-9 0 228,-3-1-216,-6-3-187,-1-2 214,0-6-752,2-3 742,3-4 16,3-5 6,3-1 12,4-4 413,0-4-408,10-3 16,1-6-16,10-2 39,13-13-50,0 4-12,10-8 6,-1 8 190,2 0-202,3 0 18,18-9-17,-9 11 0,1-1-1001,-7 4 0,-1 0 995,9-3 1,-4 1 5,2-3-506,-2-1 501,-2-1 4,-4-1 1,-3 0 0,-3 1-11,-4 2 55,2-15-27,-10 17-6,1-10 17,-11 20 2576,0 2-2582,-1 2 671,-3 0-710,-2 4 5,-3 0 18,1 3-18,-3 1 7,-1 2-24,-12 8 18,4-1-12,-9 7-654,8-4 660,0 3-424,3 0 401,2 1 18,3 3-6,5 3 5,2 3 0,4 2 18,7 4-683,5 1 648,10 2-27,10 0-113,9-1-2607,9 0 2397,-21-17 0,2-1-655,1-1 1,1 0 820,7 1 1,-3-1-1,4 1 1,-1-2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9T14:32:42.553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5748 1718 29546,'-56'-25'531,"-1"-1"1,4 3 0,8 11-510,12 30 1582,0 9-1604,10 3 0,1 3-131,5-5 0,1 2 262,-5 13 0,1 3-131,7-7 0,2-1 0,-1 6 0,1 1 0,1 0 0,2 5 0,0 2 0,1 5 0,1-2-296,1-10 1,1-1 0,0 2-66,1 0 0,0 3 1,0 0-1,0-2-135,2 4 1,0-3 0,0 1-23,1 2 1,0 1 0,0 0-623,2 1 0,0 0 0,0 0 459,1 0 0,1 0 1,0 0-268,1-1 0,1 0 1,0 0 22,1-2 1,0-1 0,0 0-9,-1-3 0,1-1 0,0-1-153,3 16 1,0-2 231,-2-9 1,0-2 819,-3-9 1,0-2 1625,0 17-447,-11-19 1454,-21-14-1209,0-17-668,-17-13 331,9-14-1134,0-11-149,1-8-71,3-6 11,2-6 686,4-3-869,14 28 0,2-1 454,-1-15 1,2-1 119,3 11 0,1 1 875,0-12 1,2 2-515,7-14 37,3 7-248,3 21 0,2 1 233,10-13-38,13-6-929,-2 19 941,5 0 46,7 0-64,4-2-263,-22 15 0,1 0-49,0 0 0,2-1-61,0 1 1,1-1-227,0 0 0,0-1 174,-2 1 0,2-1-38,3-5 0,4-3 0,-3 2-158,-3 0 1,1 0 194,0-1 0,2-2 0,-5 3-264,15-19-475,-4 1 475,-5 1-7,-4 1 1,-5 4-1044,-6 3 1015,-5 5 32,-6 3 1182,-5 5-604,-3 5-27,-3 1 1286,-1 4-1400,-2 1 901,-2 3-1181,0 1 3221,0 2-3252,1 2 8,0 2 58,1 0 276,2 4 208,-1 2-3519,2 4 3467,-1 3 34,1 3-129,1 4-164,1 2-2449,3 3 1996,1 1-406,7 15 394,-4-10 52,6 9-9,-4-15 2,3-2-34,-1-2 45,2-3-11,0-4 84,0-3 2338,7-4-1971,-6-6 169,5-5 194,-6-6 331,-2-5-8,0-4 7,-2-3-139,0-3-112,-2-2-239,-1-1-144,-1-2 1909,-1 0-2372,0 0-151,0 2 76,-2 1 449,1 4-345,-2 3 15,0 3 9,0 1-53,-2 8 37,0 1 1294,1 6-962,-1 1-439,3 4-266,0 3-47,0 5-106,3 1-213,0 4-384,1 1-639,1 1-1653,1 3 3615,2 3 1,-6-12-1,1 0 1</inkml:trace>
  <inkml:trace contextRef="#ctx0" brushRef="#br0" timeOffset="340">6794 2439 16536,'0'-4'3947,"0"1"-138,0 3-3726,6 0-4318,-2 9 4077,5 3 859,-4 10-746,0 1-64,-1 3 58,-1 1-3,0 1-44,-1 1 20,0-1 139,-1-1 56,0 2-25,0-11 178,-1 0 3300,0-14-3421,1-6 55,0-5-148,1-8 31,2-4 38,2-5 12,4-4 13,1-1-28,3-4 175,10-14-780,-4 10 649,7-7-19,-8 16 313,8-1-91,-8 9 308,4 0 34,-7 12-50,5 3-147,-5 4-80,6 4 389,-6 4-974,1 4-158,-1 4-754,8 12-47,-5-2-1174,15 23-3128,-4-2-4419,0-2 9027,-4-6 0,-17-25 0,-4-6 0</inkml:trace>
  <inkml:trace contextRef="#ctx0" brushRef="#br0" timeOffset="807">8056 2437 16118,'0'-5'5057,"0"0"-922,0 5-3448,-64-41-791,41 36-922,-15-15 0,2 7 1075,19 27-118,0 5 706,1 4-746,3 5 0,-1 3 96,2-1 0,1 3-1202,-4 16 1,1 0 1255,6-13 0,2-1-52,2-1 1,2-1 836,9 9-1429,6-3 8,10-6 193,6-5 117,8-7 81,6-5 113,6-7 86,4-3 65,3-7 108,1-6-574,0-5 794,-2-8-22,-2-6-35,-2-5-20,-4-4-40,-2-4-48,-3-4-137,-16 9 1,-1-2-52,-7 8 0,0-1-32,3-9 0,0-3-29,-2-6 0,-1 0-38,-5 10 1,0-1-18,5-13 0,-1 0 1,-5 15 1,-1 1-250,-1 1 0,1 0 417,-2 2 0,0 0 723,5-26-332,-4 5 9,-4 7 618,-3 7-654,-3 7-35,0 5-237,-1 8 2471,-1 5-2821,-1 5 1253,0 4-1706,0 5 1046,0 4 150,1 7-338,-2 6 819,0 7-811,0 7-18,0 7-917,1 6 1241,0 6-800,1 5-345,0 4 457,1-28 1,0 1-26,0 3 1,0-1-48,0 3 0,0 1-80,1 1 1,0 0-792,-1 1 1,1 0 617,1 0 0,2 0-63,-1-2 0,2 0-618,6 10 0,1-1 262,-3-14 1,2-2-490,2 6 1,1-3 1264,9 10 1,-12-25-1,2 2 1</inkml:trace>
  <inkml:trace contextRef="#ctx0" brushRef="#br0" timeOffset="1139">8755 2706 17759,'-5'-8'2327,"2"2"-1995,3 6 2769,0 0-1811,-54-65-3222,33 43 2030,-11-14 0,1 2 294,14 21-427,7 5 247,2 0-99,7 4-588,6 2 727,3 0 386,21-1 1522,-1 1-1644,16-1-145,-4 0 28,5-1 70,5-2-60,2 0-1102,-13 0 0,1-2 638,-1 0 0,1-2 105,-1 1 0,0-1 36,-5-1 0,-3 0 137,8-5 67,-7-2 87,-5 1 299,-2-8-277,-11 6-296,-2-5-93,-10 10-247,-2 0 650,-6-8-927,2 9-33,-5-6-205,5 12 209,-1 2 148,2 1 1007,0 2-616,2 1 11,0 3 503,1 4-322,-1 4 142,1 4-128,0 5-128,1 15-113,4 11-153,0 1-1263,2 3 450,-2-12-690,-1 2 168,-2-1-846,1 1-3761,-2-4 5839,0 1 1,0-18 0,-1-2 0</inkml:trace>
  <inkml:trace contextRef="#ctx0" brushRef="#br0" timeOffset="1307">9531 1965 25693,'-30'16'111,"0"-1"0,-18-4 0,49 15 0</inkml:trace>
  <inkml:trace contextRef="#ctx0" brushRef="#br0" timeOffset="1708">9971 2147 29749,'5'-11'3018,"0"2"-3018,-5 9 0,0 0 0,-82 13 0,40 9 0,-7-9 0,2 3 0,16 18 0,16-7 0,4 24 0,10-18 0,5 17 0,11-24-3811,4-4 2278,6 0 239,3-4-144,5-3 898,3-2 494,3-4 329,0-5 288,-1-1 220,-2-5 637,-3-4-835,-6-3-42,-2-6 17,-1-14-364,-8 4-506,0-11 49,-10 8 51,-3-3-180,-2-1-140,-3-1 2342,-2 1-2654,-3-1 911,-3 2-584,-11-8-134,4 11 278,-9-3-503,6 15 932,-1 5 740,1 3-362,-1 4 554,2 2-200,2 6 545,2 2-39,1 6-415,2 4-889,1 4 0,3 3 0,2 4 0,2 2 0,4 17-1301,5-7-1424,7 10 151,7-14-506,7-5-67,8-3-484,-4-13 0,2-2 3675,25 3 0,-8-2 1,-21-10-1</inkml:trace>
  <inkml:trace contextRef="#ctx0" brushRef="#br0" timeOffset="2017">10398 2348 21445,'3'-8'6441,"-2"1"-5844,-1 7 811,14-64-346,-7 28-2375,2-3 1,-1 1 1541,-1 10-11,-3 14 537,0 4-609,-1 3 598,-1 4-792,1 2 909,-1 3-1037,4 11 1145,1 0-1617,5 14 2,-1-3-88,1 6-68,7 17-86,-4-8-3527,6 13 4092,-8-14 406,0-1 4,-1-1-5,5 16 7,-7-23 21,2 9-25,-8-29-45,-1-4 101,1-4 585,1-6 128,7-13-192,-1-2-74,8-13 2348,-2 5-2306,2-2-3163,14-16 3033,-6 11-602,11-10-905,-8 16 1338,-1 4-328,1 3 480,-2 5 379,-2 5-133,-2 5-146,8 7-273,-8 6 1615,8 8-1925,-12 6-655,0 7-392,0 4-281,-2 6-26,-1 4-543,1 5-462,0 4-2353,1 4 4606,-7-21 1,-1-2-1,1 2 1,1 0 0</inkml:trace>
  <inkml:trace contextRef="#ctx0" brushRef="#br0" timeOffset="2609">12237 1849 16277,'0'-43'600,"1"0"1,-1 4 0,-1 7-240,-1 13 1726,-1 5-1893,1 4 584,0 5-780,2 2 402,1 2-69,4 3 1136,2 2-1376,3 5-38,-1 3-96,1 2-25,-4 2 47,0 1 91,-4 9-118,-3-8 271,-2 6 160,-3-11 238,-2 0 162,-1-2 106,0-2 409,0-1-16,1-2-111,1-1-88,3-2-37,0-1-787,2-1-2824,1-1-963,5 0 3511,-1 2 0,1-1 1,-2 1-1</inkml:trace>
  <inkml:trace contextRef="#ctx0" brushRef="#br0" timeOffset="4156">12301 2044 28164,'9'-49'367,"0"0"1,-1 4 0,-2 6-972,-5 12 8,-4 1-59,-2 3 53,-5 1-263,-3 3 403,-4 3-798,-5 3 1242,-2 4 362,-2 4 612,-2 3 432,-1 6 610,0 4 624,0 6-1368,0 7-1254,1 5 0,0 6 0,2 6 0,1 5 0,3 3 0,3 0 0,4 1 0,5-2 0,4-2 0,4-1-640,6-3-775,4-2-34,7-3-212,6-3 238,4-5 494,2-6 570,14-3 688,-10-9 425,8-2 541,-16-12 923,-2-3 711,-1-8-2578,-1-5-351,0-5 0,-1-3 0,0-3 0,-3-1 0,2-18 0,-6 11 0,1-11 0,-7 15 0,1 3 0,-2 1 0,1 3-61,-2 5-442,0 5 219,-1 6 91,0 5 129,-1 4 65,0 3 213,-1 2 676,0 9-1055,0 2-108,0 10-86,2 2-93,2 3-201,1 4-2,2 2-334,0 3-800,4 1 1163,0 3-83,4 1-146,1 3-44,2 0 22,-2-11 1,1-1-277,12 16 641,-9-17 1,3-2-355,12 4 198,4-5 61,2-5-701,-1-12 0,1-4 2262,12-1-147,-12-5 1,0-3 421,-10-8 0,-3-2 1834,16-9-1,10-11-277,-23 7-416,-3-2-1565,-3-2-804,-5-1 0,-3-2 0,-3 0 0,-3 1 0,-1 0 0,-3-6 0,-3 11-841,-3-4-18,-6 15-499,-3 3-76,-5 3 1031,-15 4 746,3 3 238,-12 5 554,8 4 387,-15 14-208,12-1-1314,-10 10 0,19-3 0,3 2 0,-5 8 0,7-6 0,2 0 0,8 4 0,2-1 0,4-2 0,13 7 0,2-11-603,14 4-1136,0-15 727,3-4 240,3-4 911,16-6 537,-11-6 559,11-7 841,-16-7-2076,-2-5 0,-1-5 0,-2-4 0,3-23 0,-9 10 0,-9 14 0,-2-3 0,-2-3 0,-2-3 0,0-5 0,0-2 0,0 1 0,-1-2 0,2-12 0,-1 2-795,-3 24 1,0 2 252,1-9 0,-1 2-224,0-8-47,-2 5 434,0 6 900,-2 5-630,-2 5-106,0 7 2663,-3 4-3105,1 5 1123,0 5-1157,0 2 1094,1 4 341,-2 5-229,0 6-175,-2 8-21,-2 7 228,-5 30-547,3-8 0,3-12 0,1 0 0,-2 25 0,6-20 0,0 5 0,1-3 0,0 0 0,2-1-428,0 2 1,0 3 0,3-5 115,2-8 0,3-3-222,2 0 1,2-1-198,1-1 1,2-1 24,2-1 1,2-1 111,1-2 0,1-1-300,25 20 105,4-8 283,1-6 218,1-8 335,-2-8 332,-2-6 248,-1-5-33,-5-8 181,-1-3 104,13-18-278,-27 8 1,-2-2-60,1 1 0,-2-2-746,2-10 0,-4 0 642,1-11-330,2-13-12,-12 15-425,-2 1-137,-3 2-49,-3-11-212,-4 14 422,-5-6-53,-6 16-80,-18-4 271,2 11 386,-14-1 304,6 14 467,-4 3 1521,-17 13-978,0 10-316,3 5-1217,12 6 0,14 7 0,12-8 0,0 11 0,11-13 0,3-1 0,5-1 0,4 0-270,19 5-1384,-2-11 778,13 4-2203,-6-16 3309,1-4 510,1-4 344,0-5 471,-1-4 288,10-20-1416,-11 1-427,6-14 0,-16 5 0,-4-3 0,-2-4 0,-8 7 0,-1-2 0,3-25 0,-4 20 0,-2-2-216,0 9 0,-2 2-365,1-3 1,-1 1 112,1 0 0,0 0 140,-1 2 1,0 0-145,3-28-37,-3 6 432,-1 8-91,-1 6 87,-4-1-229,1 15 2794,-2 2-2958,1 16-151,1 5-46,1 2 1096,1 9-580,2 5 9,2 11 67,3 6-2914,5 9 2851,1 8 120,4 11-650,-7-25 1,-1 1 654,2 4 1,0 1-1118,1 3 0,0 1 939,1 2 0,0 2-90,0 0 1,1 2-436,0 1 0,0 1 67,1 0 1,-1 0-520,1 1 0,-1 0-1767,1-2 0,1 0 2934,1 7 0,0-4 1,2 3-1,-2-3 0</inkml:trace>
  <inkml:trace contextRef="#ctx0" brushRef="#br0" timeOffset="4633">15554 1517 32767,'-47'-20'-42,"-1"1"0,4 2 1,7 13 166,13 47-2212,0 10 2062,11-23 1,0 1-33,1 4 0,0 1-22,1 1 0,0 2-8,1 0 1,1 2-173,-1 18 0,3 2 168,2-15 1,1 0-1607,2 15 1,3-1 1339,2-18 0,4 0-284,11 16 1,6-1 189,-5-15 0,6 0-308,8 1 0,7 2 0,0-6-229,2-5 0,2-4-655,-4-5 0,2 1 0,1-3 1669,14 1 1,-5-4 0,5 2 0,0-3 0</inkml:trace>
  <inkml:trace contextRef="#ctx0" brushRef="#br0" timeOffset="4875">16945 1511 27362,'-27'-39'-726,"0"0"0,-1 1 1,13 15 1250,16 23 108,5 4-314,4 5-497,6 8-3,4 6-8,5 10-474,3 7-382,2 9 1019,-13-20 1,0 1-294,0 4 1,0 1-721,0 3 1,-1 1 900,2 2 0,-2 1 22,0 1 1,0 0-10,0 0 0,-1 0-1072,0-1 1,-1 1 544,2 14 0,-1 0-217,-6-15 0,-1 0 802,2 16 1,-3-6 0,-5-12 0,-1-5 0</inkml:trace>
  <inkml:trace contextRef="#ctx0" brushRef="#br0" timeOffset="6249">18436 1640 27326,'-18'-42'-670,"0"-1"1,6 6-1,-2 10-190,-15 20 1887,13 11 291,-1 3-232,-2 4-345,-1 5-84,0 2-475,-15 28 808,15-15-29,-7 20-661,21-10-750,7-10-311,4 7-148,7-14-334,4-2 344,4-3-2665,12 3 3452,-7-9-30,11 1 619,-12-9 317,1-3 385,-1-1 462,-3-1-174,-3 0-237,-3-1-95,-5 0 70,-2-1-1205,-4 0 0,-2 2 0,-7 0 0,-11 6 0,-15 8 0,-1 3 0,-7 5 0,9-4 0,-1 3 0,-1 0 0,-10 15 0,12-8 0,-5 11 0,18-12 0,5 1 0,5 0 0,4-2 0,9 8 0,2-8-1784,8 3-281,1-12-380,2-4 1715,2-3-1343,1-3 2398,0-2 414,0-3 832,7-1 1961,-7-1-1560,5 0-1014,-12 0-958,-2 0 0,-3 0 0,-4 0 0,-2 0 0,-2 4 0,-4 1 0,-2 6 0,-4 1 0,-3 3 0,-3 2 0,-3 3 0,-1 0 0,-10 13 0,8-6 0,-5 8 0,12-9 0,3-1 0,5 1 0,4-2 0,8-1 0,7 0-2700,23 7 228,-1-10-5295,20 5 7752,-2-10 1,-24-7 0,0-2 0</inkml:trace>
  <inkml:trace contextRef="#ctx0" brushRef="#br0" timeOffset="7440">11881 5354 20106,'-2'4'801,"1"-1"3388,1-3-4094,66-40-2448,-35 11 2386,12-2 1,-1-3 22,-7-12 0,-10 8 1,1-1-27,-6 8 1,-1-1-9,6-12 1,-1 0-9,-8 11 0,-1-2 3,6-18 0,-2-3-12,-4 13 1,-1 0 2,4-16 1,-1-1-4,-7 17 1,0 1-1241,-1-2 0,-1 1 1243,-1 1 1,0 0-9,-1 3 0,-2 0-54,0 4 1,-1 0 53,0-25-273,-1 10 295,-4 10 34,-4 2-33,1 16 702,-7 3-736,6 18 5,-4 7 2397,3 8-2374,-2 7-6,-1 9 1398,-1 5-1392,0 9-111,2-6 0,0 3 94,2-9 0,1 2-723,-1 7 1,0 4 0,1-3 714,1-1 0,0-1 5,0 14 0,1 0-177,1-16 1,2-1 170,2 12 1,2 2 2,4-2 1,2 0-649,5 7 0,3-1 646,-1-15 0,2-3 2,1-7 0,1-4-1527,22 9 1527,-12-16 0,10-1 1207,-16-14-1190,-2-6 6,8-13-6,-10-2-5,8-11 5,-11 3 156,-1-1-156,-1-1 6,-3 2 5,0 0 12,-3 3 1403,-2 3-1398,-1 3 3333,-2 4-3322,-2 3 6,-1 2-16,0 3 207,-1 2-225,-1 1 6,-2 3-28,1 1 6,-1 1-1,2 2-10,1-1 5,0 0 5,3 0-5,1-1 6,4 0 5,3-1-5,3-2-6,3-1 0,3-1 0,3-3 5,1-4 6,3-2 6,12-12 0,-9 3-516,7-9 527,-13 5 6,-5-2 5,-4-1 45,-1-16-50,-8 10-6,-1-11-3214,-8 14 3253,-7-7-33,-3 11-134,-7-3 122,2 15 1,-2 5 5,-1 4 33,-10 8-44,8 3-11,-6 7 5,13 2-11,0 3 11,4 4-5,2 3 5,1 4 331,2 3-342,1 3 11,2 4 2052,1 20-2069,4-12-5,6 14-12,4-21 12,22 13 0,-3-16 11,-7-14 0,2-3-11,16 3 11,-7-14 0,0-2 22,20 2-19,-19-9 0,1-2 8,11-10 0,-1-9-22,-1-8 14,-11 2 0,-1-3-3,-7 6 0,0-2-6,8-9 0,0-1 6,-10 8 0,-3-1 0,2-1 0,-2-2 0,0-1 0,-1-1-1259,0-2 1,-2 0 1263,0-2 1,0-3-6,1-9 0,1-7 0,-2 5-1040,-1 0 0,0 1 1041,-1-1 1,0-4 0,-2 7 1,-6 11 0,-1 4-446,1-28 465,-4 9-11,-7 10 538,-4 8-533,-5 8 7,-2 8 1837,-2 7-1849,0 5 3015,0 3-3020,-8 14-6,6 1-12,-5 13 1161,8-1-1132,-2 26 0,6-8-1127,1 20 1099,7-10-1607,5 4 1567,3 6 12,-1-29 0,1 1-23,1 1 1,1 1-40,1 2 0,0 0-53,1 0 0,1 0-1321,0 0 1,1 0 1129,2-1 0,0-1-120,0-1 1,0 0-549,2-3 1,0 0 155,0-3 0,1-1-1449,14 21-2416,-1-7-3528,-6-11 8480,-6-7 1,-9-13-1,-5-5 1</inkml:trace>
  <inkml:trace contextRef="#ctx0" brushRef="#br0" timeOffset="7872">13569 4737 17361,'-2'-6'3602,"0"2"-2011,2 4-4990,71-56 3309,-34 40 23,9-15 0,4 3-188,-16 24 0,-2 4-607,20-2 615,-17 0 1,-1 2-275,12 0-25,-14 1 0,0 0-4,15 1 63,12 1 112,-20-2 157,-2 0 139,0-1 85,-1-2 842,-1 0-545,14-9-12,-11 3 583,21-12-319,-27 5-776,5-6 826,-17 4-6,-4-2-56,-4 2 1395,-4 0-1451,-3 1 1279,-2 1-1038,-3-4-453,-4 6-62,-1-3 1128,-4 6-1207,0 3-50,1 0-34,-1 3-33,2 0-90,1 1 6,2 2-6,2 0-27,1 1 94,1 4-33,0 0 5,1 5 6,0-1-22,-1 0 39,1 0 5,-1 0 12,-1 0-1,-1-2 23,-3 3-5,1-5 16,0 1 0,1-4-17,1 0 18,0-1 4,0 0-27,0-1-17,0 0-5,1-2-219,0 0-101,1 1-1109,0 1-51,2 0-1545,1 3-5651,1 0 8681,0 2 0,-2-2 0,-1-1 0</inkml:trace>
  <inkml:trace contextRef="#ctx0" brushRef="#br0" timeOffset="8566">16241 4551 19361,'3'-55'1073,"-1"0"1,0 5 0,-3 8-654,-4 13-79,-5 4-66,-1 3-51,-3 5-56,-2 3-11,-2 6-34,-2 4-6,-4 4-10,-3 6 72,-17 14-112,7 2-523,-12 11 495,14-3-505,2 4 489,2 3-12,2 4-6,2 1 7,2 1-7,2 0 1,5-3-12,3 0 1,6-3-7,4-2 7,13 9-1,4-15-839,11 5 845,4-19 11,4-6 11,4-4 12,3-8-1,1-7 1,1-7-6,1-7 11,-2-4 17,-2-4 6,-3-4 16,-3-2 24,-6-2 7,-11 10 0,-1-2-3,3-17-53,-7 16 1,-2 1 58,1-10 162,-2-7-111,-2 18 319,-2-3-347,-2 20-29,-1 5 523,0 4-613,-3 4 1,-2 5-17,-2 4 954,-7 18-954,3-2-648,-4 14 643,8-7 5,2 4-11,3 0-23,3 0-479,5 1 396,4-2-96,6 0-134,3-1-213,4-1-298,2 1-2659,16 11-4864,-7-13 8381,-8-9 0,-1-2 0,-4-5 0,-1-2 0</inkml:trace>
  <inkml:trace contextRef="#ctx0" brushRef="#br0" timeOffset="8774">17097 4406 20360,'52'-24'-123,"1"-1"0,-5 2 0,-2 7-99,-11 16 1,-2 4-638,17 0 635,-16-1 0,-2 2-1105,10 3 118,-2 2-1052,-2 0 2263,2 2 0,-20-6 0,-1 0 0</inkml:trace>
  <inkml:trace contextRef="#ctx0" brushRef="#br0" timeOffset="8934">17216 4706 16717,'-3'2'5332,"1"0"-2934,2-2-2398,74-15-3882,-32 7 3792,9-2 1,2 0-325,1 2-387,3 1-1031,4-1 1425,-24 3 0,-2 0 1,3 1-1,1-1 1</inkml:trace>
  <inkml:trace contextRef="#ctx0" brushRef="#br0" timeOffset="9486">18947 4070 21198,'-3'-2'1406,"1"0"313,2 2-1702,-60-18 6,34 14-355,-12-6 0,-1 2 349,10 10-12,-5 0 12,-20 1 145,11-1-157,6 0 1,-1 0 22,-19 2-11,1 2-997,13 0 991,18 2-5,4 0-6,3 0 5,2 2 51,-7 19-39,12-11 539,-4 28-488,17-19-18,5 12-16,1-14 16,0-3 12,-3-7 10,-2-3 24,-2 2 1048,-1-2-892,-10 7-145,-1-5-18,-9 6-22,0-5-5,-1-1-12,-1 2-10,1-3 4,2-2 35,4-3-12,3-1 23,5-4 38,2-1-10,3-1 44,2-1 90,2-2-184,2-2-35,4-4 23,10-8-22,-1 0-12,10-5 6,9-3-11,-6 7-11,11-5-828,6 5 822,-10 5 16,13 0-16,-14 7 0,1 3-22,-1 1-6,1 4 6,1 3-3100,-1 6 3122,1 4-11,-1 5-40,11 18 23,-26-15 0,-3 2-8,1 5 0,-3 2-282,1 20 251,-22-20 0,-6-2-29,-11 6-49,-18 11-40,2-17-212,-5-3 44,-3-4-180,-3-4-284,0-6-533,0-6-1087,-1-4 2437,-4-6 0,25 2 0,2-3 0</inkml:trace>
  <inkml:trace contextRef="#ctx0" brushRef="#br0" timeOffset="9702">18966 4022 19927,'2'-4'4021,"0"2"-2183,-2 2-2253,20-57-3469,-14 43 1077,17-42-7024,-19 57 9318,1 0 1,-2 0 0,-2 0-1</inkml:trace>
  <inkml:trace contextRef="#ctx0" brushRef="#br0" timeOffset="9956">19950 4430 27320,'-2'39'-241,"-5"3"73,-11 10-3018,-2 4 2895,8-27 0,0 1-382,0 2 1,-1-1-1571,-1 2 0,0 0 2243,-4 6 0,2-3 0,-2 5 0,0-3 0</inkml:trace>
  <inkml:trace contextRef="#ctx0" brushRef="#br0" timeOffset="10790">19974 3945 22492,'-12'5'0,"3"-1"0</inkml:trace>
  <inkml:trace contextRef="#ctx0" brushRef="#br0" timeOffset="12457">11999 6982 24217,'25'-10'521,"0"-3"-398,-3-19-534,2-1 512,2-3-758,0-5 736,2-1-18,0-6-5,1-2-27,-3-4 4,0-2-1563,-2-3 1541,-14 29 0,1-1 0,-2 0 1,0-1-1,0 1 0,-1-1 6,1-13 0,0-1-6,-3 13 0,0 1 0,0-10 1,0 2-532,-2-6 542,-2 8 17,-2 7 179,0 8-185,-1 8 523,-3 6-539,-1 5 1895,-4 8-1889,-11 20-40,0 5-2612,-13 21 2640,3-1-9,14-21 1,0 2-133,-1 1 0,0 1 130,1 2 0,0 1-817,0 0 0,2 1 806,0 0 0,1 3-9,-4 19 0,3 2 6,3-13 0,1-1-6,-1 17 1,1-2-1,5-17 1,3-1-12,-1-2 0,2 0-824,3-2 0,1 0 805,2-3 0,1-1-26,3-3 0,2 0 724,15 24-883,5-6-56,5-8-90,4-5-56,1-7-106,1-6-930,16-8 515,-14-8-84,10-11 195,-19-8-21,0-8 694,-4-5-213,0-3 214,-4-4 2538,-3 0-2208,-4-2 112,-3-1-634,-4 1 909,-4-1 100,-1 2-100,-3 0 218,-2 4-12,-2 2 1168,-2 5-1273,-1 3-29,-3 4 414,-5-1-621,2 5-90,-2 1-61,5 6-73,0 0-73,2 2 2465,1 1-2571,1 0 294,3 12-317,1-3-27,12 21 44,-3-15 11,8 8 0,-2-14-5,0-2 5,2-3 11,0-2 12,0-2-1,1-5 7,-1-2-12,0-4 11,-2-5-5,1-1 11,-3-4 5,-1-1-5,-3-1 11,-1-3 6,-4-1-1465,-1 0 1482,-3-2-18,-1 1 1,-1-1 16,-1 2 12,-1 3 11,-1 2 22,-2 3-6,-2 3-10,0 1-18,-2 4 40,-5 1-90,1 6-11,-4 0-16,0 9 10,-2 3-11,-2 6-5,-2 3 5,-1 6 1453,1 3-1458,0 4 22,-5 22-3093,9-10 3071,-2 16-28,11 2-12,5-15 0,5 11 6,6-21-545,7-3 556,7-6 6,6-3-23,24-1 34,-6-7-453,-14-9 0,0 0 447,19-3 0,1-6-252,1-5 258,0-7 3,-9-10 0,-1-4-428,-15 10 1,-1-2 426,12-8 1,0-11-292,-16 0 0,-1-12 0,-2-5 0,-1 3 0,-2 7 292,6-7 0,-2-2-140,-3 8 1,2-10 0,0-3 0,-1 5 0,-5 12 142,-3 4 0,-3 6 510,0-2 0,-1 0-502,-1 3 0,0 0 20,0-27 498,-2 9-476,-6 9 0,-1 9-6,-5 7-10,-2 7 1905,0 6-1928,-1 5 2855,2 5-2872,-6 10 457,4 4-445,-5 12-24,-1 23 12,6-3-1132,3-10 0,2 0 1121,-3 26 2,6-28 1,0 2-768,0 2 0,1 0 745,0 3 0,0-1-22,1 3 0,0 0-34,1 1 0,0 1-53,0 2 0,1 0-482,0 2 1,2 0 268,1 1 1,1-1-189,1 1 0,2-1-193,2-2 1,2-1-248,1-4 1,2 1 980,11 9 0,-1-4 0,-2-2 0,11 9 0</inkml:trace>
  <inkml:trace contextRef="#ctx0" brushRef="#br0" timeOffset="12624">13358 6646 22048,'55'-30'-824,"-1"-1"1,-2 3 0,-4 7-2622,6 15 3161,-20 2 0,-1 1 0,2-1 0,1 1 0</inkml:trace>
  <inkml:trace contextRef="#ctx0" brushRef="#br0" timeOffset="13300">15796 6639 17809,'6'-62'1239,"-1"1"1,0 4 0,-1 6-253,-2-6-1289,-2 23 1,-1 0 827,-1-12-61,-2-8 55,-2 26-223,1 5 383,0 6-534,1 6-62,2 3-90,2 12 1065,3 5-1059,4 13-17,4 6 12,11 24 5,-5-6 116,-5-15 0,0 2-113,0 4 0,-2-1-1159,3 23 1161,-5-21 1,-2 2-6,-5 2 0,-1-2-3,-2-7 0,0-1 0,-2 8 1,-2 0 7,-4-3 1,0-4 0,-7 14 5,-6 5-2909,7-29 2948,0-6 6,0-7 17,2-4 134,-1-7-151,2-5 801,2-6-812,0-6 5,0-17-27,4 3 1786,2-13-1792,3 10-1006,5-1 989,3-2-693,12-10 693,-1 12 6,8-7-12,-5 19-164,1 3 176,1 3-12,3 3 0,2 2 1265,2 4-1265,3 1 18,4 3 21,19 2-27,-11 6-221,15 3 199,-16 6-1,0 4-17,0 3-5,-1 4-23,-3 1 12,-5 1 477,-5 0-477,-8 0-18,-10 11 46,-14-10-6,-11 7 6,-14-13 5,-6-1 0,-8-2-8,7-8 0,-1 0-26,-20 2-163,17-5 1,1-2 140,-14-2-1026,3-2 987,3-3-61,5-3-1922,-8-23-538,25 6 2633,-3-23 0,25 30 0,2-2 0</inkml:trace>
  <inkml:trace contextRef="#ctx0" brushRef="#br0" timeOffset="13541">17130 6310 21584,'-6'0'1815,"1"0"-1053,5 0-930,72-43-2802,-28 28 2813,7-9 0,3 1-2849,5 16 2575,0 2-219,-1 2 246,-3 1-1176,-6 2-750,-4 4-1591,-7 2-3438,-8 2 7359,-9 1 0,-11-5 0,-5-1 0</inkml:trace>
  <inkml:trace contextRef="#ctx0" brushRef="#br0" timeOffset="13691">17265 6538 24783,'48'-22'-2,"0"0"0,-5 2 0,-2 3-351,17 3-2314,-11 4 1707,-15 4 0,1 0 960,22-2 0,-26 4 0,0 1 0</inkml:trace>
  <inkml:trace contextRef="#ctx0" brushRef="#br0" timeOffset="14280">19290 6042 15713,'0'-10'3629,"0"2"-1744,0 8-569,0 0-885,-60-54-909,28 40 609,-8-14 1,-1 5 70,2 31-40,0 8-27,0 5-40,0 5-34,2 7-10,2 3-26,12-6 1,1 2-9,-9 17-839,12-15 0,1 0 845,-1 13-23,4-1-1952,5 1 1952,5-2 0,3-1-55,9-1 33,16 12-12,2-15 11,15 8 0,-3-24 1,2-4 17,9 3-29,-8-7 0,-1-3 34,-1-10 40,-6-6 1459,3-11-1460,-14-1 22,2-10-10,-15 3 10,-3 0 12,-3-3-6,-4 0 57,-10-14-74,-1 10 62,-21-17-62,10 22 18,-23-9-35,17 18 2712,-10 1-2723,12 10 1,2 3 90,1 2-125,2 3 7,3 3 1033,3 4-1050,3 2-6,2 2-28,4 1-17,4 1 194,3 2-558,6 2-437,3-1-1125,10 2-6549,1-4 8454,1-2 1,-9-8-1,-5-4 1</inkml:trace>
  <inkml:trace contextRef="#ctx0" brushRef="#br0" timeOffset="14481">19829 6193 23657,'-36'-18'-2458,"7"5"0,36 23 1,-3-5-1</inkml:trace>
  <inkml:trace contextRef="#ctx0" brushRef="#br0" timeOffset="14674">19986 6748 17527,'-13'41'7,"-1"0"0,0 0 0,-6 17 0,1-6 1378,-7 2-1497,11-25 0,0 0-230,-2 0 0,0 1-675,-1 0 1,-1 1-3900,1-3 1,1-1 4859,-14 21 1,14-23 0,7-10 0</inkml:trace>
  <inkml:trace contextRef="#ctx0" brushRef="#br0" timeOffset="16835">12318 8546 19596,'-7'-44'1191,"0"1"1,0-1 0,-5-19 0,-4 14-744,-9 33-297,-2 3-45,2 12-11,5 7 57,-12 18-684,6 0 578,-11 12-24,10-3-10,1 3-12,2 1-12,3 4 12,3 2-11,3 3-1142,5 1 1136,3 2-56,4 0-28,4 1-73,7-3-131,5-14 0,3-1-2983,15 14 3008,-7-16 0,3-3-291,21 5-392,8-5 753,-26-16 0,1-1 39,2-2 0,0-2-249,1-2 0,0-1 288,0-1 1,0-2 33,-1-3 0,0-1 47,-2-1 1,0-1 11,29-12 45,-7-5 27,-3-3 328,-12-1 0,-2-1-115,5-9-109,-10 8 1,-5 1 2646,-9-3-2504,-5 2 678,-4 0-662,-4 2 29,-3 3 1395,-2 2-1423,-3 6-40,-3 4 559,-4 6-665,-4 3 62,-12 10-140,4 2-28,-8 9-17,10 1-28,1 2-6,3 2-5,5 0-11,2 0-23,6-1-6,2-2 7,6-1-7,3-2 6,6-2-16,4-2-18,3-3-10,3-2-51,17-2 73,-8-4-1,22-6 52,-24-3 27,7-6 22,-16-2 12,-4-3 11,-3-2 34,-4-1 11,-3-2 11,-4-2-6,-2-1 23,-6-2-6,-2 0 11,-6 0 118,-10-10-22,-6 2-106,0 3-3404,1 9 3470,-1 10-139,6 8-1,-13 3-56,17 9 12,-5 2-17,12 5-84,-2 12-17,6-2-348,2 22 57,9-15-409,6 10 2602,6-10-4579,5-2-3783,6 0 6572,6 0 0,-13-13 0,-1-2 0</inkml:trace>
  <inkml:trace contextRef="#ctx0" brushRef="#br0" timeOffset="17461">13502 8640 25040,'8'11'67,"-2"5"-72,-6 11 16,-1 3 6,-2 0-4235,-5 13 4218,-1-11-11,-2 8 848,3-15-820,-3 9 33,4-16-5,-1 2 78,6-20-72,2-6-1,3-4 34,8-15-44,1 3-7,6-13 18,-1 6 3402,1-2-3402,2-2 5,1 0 11,1-1-6,1 2 7,1 2 4,0 3-245,6-2 235,-8 10-29,3 1 1,-11 11-17,-2 4 0,-3 2 11,-2 3-23,-1 2 297,-1 4-291,-1 3-11,1 4 40,3 14-40,0-4-399,4 13 405,-1-8-6,3 2-23,1-2 18,3 0 5,3-2-12,4-3 35,3-1-2686,2-4 2674,3-3-6,0-3-10,0-4 16,0-3-30,10-4 25,-12-6 5,5-4 12,-16-5-1,-3-5 12,-3-2-1,-4-3 23,-3-3-17,-4-4 1,-2-3-241,-1-5 257,0-1 11,-2-2 23,0 2 11,0 3 5,1 4 28,0 5-16,1 5 2587,0 5-2554,0 3-123,-1 6 376,1 2-399,0 4 1,4 9-1,2 1 347,6 10-352,1 1 0,4 5-11,2 3 11,3 4-6,3 3-955,0 2 945,1 2-1078,0 0 1066,-2 0-61,6 16 44,-10-16-11,2 11 0,-15-21-45,-2-1-5,-5-4-57,-4-3-111,-4-3-874,-17 0-23,4-8-952,-15 0-3719,8-8 5300,-10-2 1,19 0 0,0-1 0</inkml:trace>
  <inkml:trace contextRef="#ctx0" brushRef="#br0" timeOffset="17856">15286 8529 17771,'-44'-11'85,"-1"0"1,4 1 0,8 8 2526,13 18-2517,-9 17-61,9-5 927,-7 13-949,13-9-7,1 1 12,5 1-17,3-2 11,5-1 722,27 18-733,-5-20 11,25 14 2394,-10-26-2377,4-4-6,2-4 0,1-4 1,-1-5-1,11-14-11,-16-1 40,6-11-1,-21 2 23,-7-3-11,-6-3-18,-6-2-305,-12-22 308,0 23 1,-1 0-23,-1 0 0,-2 1-343,-15-27 374,5 22 17,-2 3-6,0 2 159,-1 5-187,-1 4-22,0 4-17,0 5 558,1 3-597,-9 8-17,10 5-23,-7 6-111,15 6-236,2 4-352,4 3-606,3 5-1551,4 3 2935,4 7 0,-1-18 0,2 1 0</inkml:trace>
  <inkml:trace contextRef="#ctx0" brushRef="#br0" timeOffset="18211">15774 9100 24665,'1'-61'590,"0"1"0,0 10 0,0 3-529,0 12 1,1 3-2736,0-23 2735,0-7-39,-1 28 1,-1-2-9,1 0 0,-1-4 17,0-20 0,0-2-20,0 15 0,0-2-1314,0-14 0,0 0 1317,-1 20 0,0 3-3,0 1 1,0 2 223,-1 3 1,-1 1-197,-3-22-261,-7-2 272,4 22 6,-5 2 841,4 22-897,2 9 0,0 6 33,3 7 2877,2 7-2904,-1 8-6,3 6 152,0 7-163,5 7-1,2 8-5,0-13 1,2 7-1,0-3 6,0 2 0,0 0-836,1 4 0,0 3 0,0-4 819,0-3 0,0-3-11,0 2 0,1 0-26,0-3 1,2 1-135,5 13 0,2-1-418,-4-15 1,2-2 420,4 9 0,3-3-325,11 7-146,2-9-286,-1-8-2788,13-5-1536,-14-16 5277,12-4 0,-30-11 0,-1-1 0</inkml:trace>
  <inkml:trace contextRef="#ctx0" brushRef="#br0" timeOffset="18552">16282 8728 25444,'-10'-9'84,"6"2"-90,25 7 12,5 0 0,2-3-1,2 0 6,28-14-16,-23 4 10,17-9 1,-32 5 5,-5-2 6,-4-3 11,-2-1 6,-5-1 10,0-2 24,-3 0-199,0 0 231,-3 1 12,0 3 12,-3 0 150,-6-4-117,1 8-6,-4-1 112,-1 8-156,4 5-23,-2 0-23,5 5 221,2 1-242,0 2 4,-1 2 1,0 5-34,0 4 6,-2 4-17,2 5-5,0 4 5,1 3-6,2 4-67,4 2 0,2 2-89,5 12-463,-1-10 1,3 0-37,10 5-482,6-1-1394,5 0 2537,9 2 0,-17-21 0,-1-2 0</inkml:trace>
  <inkml:trace contextRef="#ctx0" brushRef="#br0" timeOffset="18718">16968 8708 18958,'0'0'0</inkml:trace>
  <inkml:trace contextRef="#ctx0" brushRef="#br0" timeOffset="19394">17430 8837 24393,'-11'-54'457,"0"0"1,1 3-1,0 5-216,3-7-5537,1-3 5408,3-4-76,2 28 1,0 0 571,2-1 1,0-1-592,1-1 0,1 0-284,0 0 0,1-1 278,1 1 0,0-1 6,0 2 0,0 0-1653,5-28 1669,-2 7-10,-2 11 1744,-2 9-1705,-2 11-23,-2 8 173,0 7-234,0 6 1563,-3 14-1541,-1 4 3403,-3 15-3397,-3 3-6,0 8-922,-3 8 910,1 6-1311,6-23 0,0 0 1312,1 2 0,0 2 0,1 2 0,0 0-237,1 2 1,1 1 236,0 1 0,1 0-697,0-1 0,2 1 694,1-2 0,2 1 5,0-3 1,2 0-627,2-2 1,2 0 628,1-3 1,1-1 10,1-1 1,2-2 1189,17 24-1217,4-7 5,4-6-308,4-7 314,3-7 0,2-7-6,3-9-16,1-6-12,1-11 11,1-5-5,-1-9 11,0-5 22,-4-4 6,-3-4 20,-20 7 0,-1-1-4,9-17-5,-16 16 1,-3-1 21,-2-12-5,-7 1 56,-6-12-39,-5 16-11,-6-5 1305,-3 23-1300,-4 5 0,-2 6-11,-4 4 2825,0 3-2825,-15 10 0,9 0 11,-20 19-17,23-6-33,-6 9 339,16-6-328,4 1 0,6-1 17,2 0-22,5-1-7,14 7-10,2-8 1379,15 5-1362,17-6-12,-6-7-1245,17 1 1240,-13-11-1,0-2 35,-2-4-7,-3-4-591,6-14 575,-16 0 22,1-11 6,-19 4 5,-5-4 28,-3-2-22,-4-3-2779,-4-2 2773,-3 0-16,-4 3 10,-5 1 35,-12-6-12,4 12 573,-10-3-596,7 15 425,-1 4-436,0 4-5,0 4 3281,-5 5-3342,4 13-3276,2 2 3269,8 10-31,10-4-108,3 2-123,2 2-169,7 2-134,4 1-196,10 1-2645,7 0 1335,9-1-1883,7-2 3653,10 2 1,-23-16 0,0 0 0</inkml:trace>
  <inkml:trace contextRef="#ctx0" brushRef="#br0" timeOffset="19770">19173 8539 21220,'-36'-43'526,"-1"0"1,4 4 0,3 9-286,7 24 1228,-8 4-1418,8 6-12,-6 6-11,11 6-11,-1 5 465,1 5-482,0 4 245,2 4-251,3 3 1,3 4-1042,5 0 1047,6 0-17,7 0 17,8-4 0,8-3-11,8-4-2764,5-3 2781,5-4-6,3-3-69,-13-12 0,1-2 74,16 2 35,11-10 16,-25-8 22,-3-7 45,-6-5 12,-2-4 49,-6-4 7,-4-3 529,-5-4-519,-3-2 169,-3-18 2467,-4 15-2675,-1-9-22,-3 23 0,-1 4-6,-1 6-27,1 5-46,0 4 217,1 5-278,0 5 0,1 7 0,-1 8 0,0 11 0,-1 9-225,-1 9 225,0 10 0,3-24 0,-1 1-6,0 4 0,0 0 3,-1 4 0,-1 1-3,0 1 1,-1 3-432,-1 2 0,0 3 0,-1-2 400,0 9 1,-1 3-607,2-10 0,-1 6 0,1 0 0,1-5 517,1-7 1,1-3 0,0 2-86,-1 13 0,-1 2 1,1-4-328,0 3 0,0-3-563,0-1 1,0-1 1100,-4 5 0,1-5 0,-1 4 0,-1-5 0</inkml:trace>
  <inkml:trace contextRef="#ctx0" brushRef="#br0" timeOffset="20229">20324 8122 16114,'-2'-8'2767,"1"2"52,1 6-881,0 0-1798,-31 61 64,22-14-145,-8 3 0,1 6-1038,10 4 0,3 0 981,0-13 1,-1 3-9,0 5 1,1 6-1,1-2-429,2-9 0,3-2 1,0 0 348,1 1 0,1-1 0,2 0-80,3-3 0,2-1 0,3-4-790,8 3 1,5-3-14,2 0 0,3-2-2208,3-1 1,4-2 3176,8 3 0,-3-3 0,6 3 0,-1-5 0</inkml:trace>
  <inkml:trace contextRef="#ctx0" brushRef="#br0" timeOffset="21845">21395 8799 18498,'5'-52'798,"1"-1"1,0 1 0,-1 4 0,0 1 0,-1 9-317,-4-1-45,-1 4-79,-3 5 185,-9-2-369,0 13-45,-8 3-29,0 12-4,-4 9 16,-5 5 0,-4 9-2182,-3 6 2148,-1 6-22,-2 6-22,1 3-23,2 4 0,2 3-11,5 1-790,2 0 790,7-1 12,4-3 4,7-3-16,5-5-382,5-2 388,8-5-232,5-3 248,9-6 6,24-2-33,-6-10-6,17-3 16,-15-11 6,1-5 12,-1-7 10,-2-5 1,-1-3 5,-3-3 173,-3-3-122,-5-3 85,-9-1 0,-3-3-69,3-10-56,-7 10 1,-2 1 55,-5 0 29,-3 5 21,-2 4-139,0 5 134,-2 6 187,0 5-249,-3 5 1639,-1 3-1711,2 4 970,-2 5-987,2 4 0,-2 6-12,0 5 18,0 4 0,-1 3-1,2 6 326,1 2-359,2 3-22,1 3-46,2 1-1607,4 1 1407,3-1-214,6 1-331,6-1-463,7-1-1021,6 0-3264,10-5-4242,0-4 9334,-4-7 1,-17-12-1,-10-6 1</inkml:trace>
  <inkml:trace contextRef="#ctx0" brushRef="#br0" timeOffset="22055">22530 8626 24150,'-11'-42'571,"0"1"1,1 4-1,1 7-252,2 18-100,2 4-107,0 3-56,3 3-56,0 4 11,1 12-17,1 3 1,0 15-29,1 1 0,2 4-30,2-3 0,0 2-530,1 7 0,0 0 496,2-8 0,1-1-345,3 3 0,0 0-402,9 20-581,0-6 1,1 0-1296,-8-21 0,0-1 827,5 10 1,-1-2-6486,6 5 8034,-6-8 0,-8-18 0,-5-6 0</inkml:trace>
  <inkml:trace contextRef="#ctx0" brushRef="#br0" timeOffset="22247">22360 8915 15081,'-3'-2'4611,"1"0"-1940,2 2-2570,84-35-3460,-41 24 3359,10-9 0,5 0-129,-10 12 1,-5 3-2425,16-5 2320,-14 2 1,-1 0-585,0-1-333,-2-3-1622,-2-1 2772,4-2 0,-21 6 0,-2 1 0</inkml:trace>
  <inkml:trace contextRef="#ctx0" brushRef="#br0" timeOffset="22668">23338 8333 25830,'-24'24'213,"6"1"-157,24 27-33,0-9-669,-1-12 0,-1 1 657,4 19-25,-3-10 0,0 1 3,-2-9 0,0 0-1,0 10 1,-1 1-22,-1 15 2,-3-20 0,0-1-1041,-3 16 1061,-4 8 5,0-31 6,2-7 566,-1-9-555,2-7 56,1-9-78,5-17 622,3-1-605,6-14 10,2 4 7,3-1 16,0-2 729,1 0-712,0 0-3220,-3 1 3237,2 3-1564,-2 2 1553,0 3-6,-1 4 6,4-1 225,-1 8-276,1 2 2563,-1 6-2563,-1 7 2426,1 2-2437,4 5 0,2 3-23,15 13-996,-7-3 1019,10 8-11,-12-5-14,-2-1 0,-1 1-14,5 8 19,-7-8 0,-2 0-52,-9-1-7,-5-1-33,-20 4 34,-4-8-205,-21-5 0,-6-2-121,-12-3-590,8-3 1,0-2-76,-11-3-797,0-4-1752,0-1-5315,8-3 8279,10 0 0,21 3 0,10 1 0</inkml:trace>
  <inkml:trace contextRef="#ctx0" brushRef="#br0" timeOffset="22928">24070 8048 22112,'29'52'20,"-1"1"1,0-2 0,-2-2-18,-7-15 0,-2 0-6,3 4 0,0 2-53,-1 2 0,1 4 0,-1-2-1453,3 8 1,-1 1 1390,-3-6 0,0 2 0,-2-3-60,0 5 1,-3-1-327,-2-1 0,-2 0-740,-3-1 1,-2 0-838,-2-3 0,-3 1 2081,-6 4 0,-1-4 0,1 4 0,-7-3 0</inkml:trace>
  <inkml:trace contextRef="#ctx0" brushRef="#br0" timeOffset="23527">24935 8661 24051,'-6'-43'86,"1"-1"0,2 6 0,-1 9-232,-3 19 418,5 7-1907,0 2-430,2 8 2065,1 4 0,-1-2 0,1 0 0</inkml:trace>
  <inkml:trace contextRef="#ctx0" brushRef="#br0" timeOffset="23694">25129 9143 21450,'-11'4'1989,"2"-1"-1525,9-3 326,0 0-1697,-71 81-5613,46-42 6520,-2-4 0,-6 6 0,10-8 0,13-9 0,0-1 0</inkml:trace>
  <inkml:trace contextRef="#ctx0" brushRef="#br0" timeOffset="24719">11108 9909 16364,'-7'-3'2891,"2"0"-2046,5 3 1390,0 0-2016,22-67-74,-7 43-103,1-15 0,3 2-1986,5 21 1978,4 0-237,19-4 220,-10 6-6,14-3 1,-15 10-1,-2 2-396,-5 3 385,-4 2 6,-6 3-23,-6 3 22,-5 4 7,-5 4 4,-29 19-4,5-10 574,-26 16-575,10-17 723,-4 1-720,12-7 0,-1 0 11,0 0 1,1 1-271,1-1 0,1 0 256,-17 10 23,22-9 0,4-2-6,3-1 67,3 8 743,6-5-804,3 2 16,8-8 219,52 8-258,-28-10 101,5 1 0,-1-1-112,-9-2 6,-1 1-6,-1 2 11,-2 1 0,-2 2-16,-2 2-7,-4 1 1,-2 1 0,-4 2 5,-2 1 1,-4 0-1,-4 2-5,-4-1 851,-4 0-840,-4 0-12,-3-1 1,0 1 6,-2-1-1,0 0 6,2 0-17,1 0 6,2-1-6,2-1 6,4 0 5,2-1-5,4 0 0,1 0-6,2 8 6,2-6-6,4 12-11,3-5 0,2-1-17,5 1 29,-5-13 16,4 2 0,-1-9-6,2 1-11,2-3-16,1 0 5,3-1-17,1 0 0,0 0-5,-1 3-51,-1 5 73,-9 2-3370,-7 5 3381,-14-1-675,-8 2 670,-8 2 5,-6 2 6,-5-1-6,-3 0-5,-2-1-29,-1-1-61,1-3-168,2-3-555,4-3-2072,3-5-5920,5-2 8827,7-2 0,10-1 0,5-1 0</inkml:trace>
  <inkml:trace contextRef="#ctx0" brushRef="#br0" timeOffset="25753">6089 13161 12057,'0'-6'4408,"0"0"-2946,0 6 885,3-72-1558,-2 40-481,0-12 0,-1-1 606,-7 0-567,-1 11-33,-4-9-12,2 14-27,0 4-12,0 0-34,-1 6-61,-1 2-39,-1 6-28,-2 4-34,-1 4-5,-3 7-23,-3 5-17,-4 9 18,-3 8-1692,4-1 1,0 2 1685,-15 19-20,7-3 0,0 1-623,14-15 1,1-1 608,-4 7 0,1 2-256,5-3 1,3-2 255,-3 14-6,1 9-11,13-26 17,8-4-350,3-5 350,8-4 6,5-5 11,4-6-17,6-4 2373,2-6-2356,4-6-6,1-6 697,1-6-692,-1-4 1,-1-4 0,-3-2 17,-2-3 10,-5-3 12,-5-1 0,-4-3 7,-7-1 77,-3-18-51,-4 16-5,-3-11 0,-3 24 17,-2 2 28,-2 7-28,-1 4 874,-7 2-964,7 13 600,-6 4-611,8 14-6,0 8-5,-1 5 17,1 6-6,0 24-196,2-10 151,2 18 452,5-18-586,3-1-1062,4-12 1,2-2 333,11 17 134,-6-18 0,2-1-3138,18 9 3911,-14-17 0,0-2 0,3 2 0,-1-2 0</inkml:trace>
  <inkml:trace contextRef="#ctx0" brushRef="#br0" timeOffset="26186">7187 12959 15765,'0'-9'3882,"0"2"-5761,0 7 2887,-26-59-224,12 35-499,-4-11 1,-1 1 123,2 19-123,-2 4 822,-1 5-957,-2 2-45,-3 9-10,-3 5-12,-5 8 105,-3 8-122,-2 6-11,-1 5-28,-1 5-11,13-8 0,0 1-796,7-9 0,1 1 782,-5 9 0,1-1 8,-4 10 420,7-2-436,6-5-7,7-4 7,4-5-207,8-5 212,5-6 312,19-4-318,-2-8 1694,13-5-1693,12-20 10,-9-2 354,-14 3 1,0-1-360,15-15-1198,0-5 1193,-1-4 10,-1-3-2,-22 20 0,0 0 8,0-1 0,-2-1-3,0-1 1,-1-1 2,-1 0 1,-1-2 7,4-15 1,-2-2-15,-4 12 1,-1-2 10,1-4 1,-1-5 0,-1 5 0,-1 3 0,-1 1 8,2-11 0,-1 1 37,2-13 33,-4 7 28,-3 9 405,-5-7-405,-4 27-39,-4-3-23,1 27-27,-3 8 333,1 4-339,-2 11 17,-5 18-17,4-2-1899,-1 15 1866,8-9 5,1 4-617,2 4 584,2 3-214,0 1 1,1 2 5,0-21 0,1 1-761,1 22 0,2-2-442,6 4-1189,4 1 2296,5-17 1,0-3-1,-4-2 1,14 14-1</inkml:trace>
  <inkml:trace contextRef="#ctx0" brushRef="#br0" timeOffset="26603">8222 12780 19811,'-17'-42'493,"-1"0"0,3 3 0,-4 12-79,-19 27-246,3 6-10,-15 8-327,10 4 270,-1 6-28,2 4 180,3 3-219,3 4-17,5 1 0,-3 17-17,13-12-12,0 11 765,14-18-764,4-3-6,5-4-1917,6-5 1912,6-4 739,4-5-740,4-6 7,3-3 75,2-6-81,2-5 11,1-7-1,2-7 12,-2-6 6,1-5 5,-2-4 0,-3-5 6,-3-2 14,-10 9 0,-2-3 8,6-21-431,-8 19 0,-1-1 443,1-21-29,-6 29 0,0 0 712,0-2 1,1 1-710,-1-2 0,0 1 6,0 0 0,1 0 5,-1 1 0,0 1-2209,5-30 2313,0 6 36,-6 24 1,0 1 392,1-9-239,-1-5 571,-4 31-840,-1 3 1068,0 9-1101,-2 13 0,-1 2-17,-3 14 6,-4 28-6,1-6 931,3-13 1,1 2-954,-4 24 8,5-28 0,1 0-1455,0 2 1,0 2 1440,0 1 0,2 1-17,-1 1 1,1 1-588,0 2 1,1-1 474,2 2 1,1 0-119,1 0 1,1 0-191,2 0 1,2-1-803,2-1 1,2-1-280,1-1 1,2-2-3247,-1-5 1,1-2 4780,14 19 0,-14-26 0,-6-11 0</inkml:trace>
  <inkml:trace contextRef="#ctx0" brushRef="#br0" timeOffset="27077">9742 12221 13313,'5'-42'979,"1"-1"0,-1 1 0,3-16 0,-3 7 1938,-8 6-2212,-4 9 253,-15 2-639,2 13-50,-10 3-50,8 14-29,-2 5-11,-1 8-16,-1 7-18,-1 9 417,1 9-444,0 8-34,1 8-26,8-6 1,2 3-67,3-11 1,2 3 23,-1 5 1,1 5 0,1-1-524,3-6 0,1 0 1,0 0 502,0 1 0,1 0 0,0 0-24,0 21 0,2-3-403,2-15 0,1-2 338,2 1 1,3 0-54,0-2 1,6 1-388,12 11 1,5-1 70,-4-15 0,3-3-835,12 9 0,3-5 95,-7-16 1,1-5-1180,2-2 1,0-2 2328,7-1 0,-3-2 1,4 0-1,-3-4 0</inkml:trace>
  <inkml:trace contextRef="#ctx0" brushRef="#br0" timeOffset="27310">10750 12208 20760,'-32'-44'476,"0"1"0,3 4 0,5 8-229,14 19 244,4 4-401,2 3 1064,4 2-1120,5 2 597,3 5-603,7 6 0,3 7-5,5 9 10,3 7-428,4 10 423,2 7-25,-16-22 0,0 2 0,1 1 0,-1 1 2,0 3 1,0 1-9,-1 1 0,0 2-3,-3 2 1,0 0-413,-2 1 0,-2 1 412,-1 1 1,-3 0-895,-1 0 1,-2 0 854,-4 0 0,-2 0-50,-1-2 0,-3 0-132,-3-2 0,-3-1-204,-2-2 0,-2-1-519,-2-2 1,-1-1-3342,1-5 1,0-1 3866,-17 15 1,18-19 0,8-12-1</inkml:trace>
  <inkml:trace contextRef="#ctx0" brushRef="#br0" timeOffset="27760">12224 12412 24760,'-4'-6'706,"1"2"-364,3 4 218,0 0-403,-65-52-3950,39 37 3824,-13-14 0,3 3 784,20 21-810,5 2-66,6 1-325,2 2-40,12 2-325,1 3 2489,11 4-4320,0 4-5103,1-1 7523,-3 1 1,-8-6 0,-5-3 0</inkml:trace>
  <inkml:trace contextRef="#ctx0" brushRef="#br0" timeOffset="27929">12101 13206 26323,'-8'50'50,"-1"0"1,0-4-1,-1-2-2291,-2-9 1,-2-2 1916,-10 23-110,7-19 0,-1 1-2479,-12 17-6918,2-5 9488,4-7 1,11-20 0,5-10 0</inkml:trace>
  <inkml:trace contextRef="#ctx0" brushRef="#br0" timeOffset="32909">15210 11774 17630,'5'-11'2230,"-1"3"-1822,-4 8 1026,0 0-1042,-71 126-2453,51-89 0,-3 3 2096,0 1 1,-5 9 0,-2 3 0,1-1 0,3-7-487,1 0 0,3-5 0,-2 3 460,0-2 1,-1 3 0,0 1 0,-1 0-378,-1 3 0,-1 0 0,1 1 0,1-3 358,-3 4 1,2-2 0,-2 2-256,3-2 0,-2 3 1,0-1-1,2-3 218,1-1 1,2-3-1,1 0-6,0 0 0,1-1 0,0 0-95,2-1 1,1-1 0,0 0-234,-5 16 0,2-2-207,3-5 0,2-1-56,3-6 0,3-2-1160,2-6 1,1-3-4901,0 18 6704,5-17 0,1-16 0,1-8 0</inkml:trace>
  <inkml:trace contextRef="#ctx0" brushRef="#br0" timeOffset="33116">15501 12070 18906,'-3'56'298,"0"0"1,-1-3 0,-3-3-243,-4-19 0,-4-1-14,-10 21 0,-2 2-1530,4-10 1,-1 1 1433,2-4 0,-2 2 0,1-2-204,-6 8 0,0 0-644,-2 3 1,0 0-3968,1-2 0,2-2 4869,2-4 0,2-3 0,-2 4 0,12-19 0</inkml:trace>
  <inkml:trace contextRef="#ctx0" brushRef="#br0" timeOffset="41561">17215 12457 25528,'19'-44'375,"-2"16"-274,-14 54-17,-1 7-39,-2 7-2006,-4 6 1961,-3 4-28,-4 4-28,-3 4-73,-2 1 3,9-28 0,-1 1-107,1-1 1,-1 1-208,1 0 0,1 0-2080,-1 13 0,2 0 2034,1-8 0,0-2 0,-1 26 0,4-31 0</inkml:trace>
  <inkml:trace contextRef="#ctx0" brushRef="#br0" timeOffset="41759">17859 12529 27279,'18'29'100,"0"-1"1,11 27-78,-27-12-2101,-1 3 2028,-1 4-46,-2 3-127,-1 3-293,-3 3-721,-2 3-3679,1-20 1,0-1 3170,-1 14 1,-2-2-1,8-38 1</inkml:trace>
  <inkml:trace contextRef="#ctx0" brushRef="#br0" timeOffset="49967">9418 5191 26136,'-37'-50'-935,"7"13"686,32 42 229,1 3 19,2 2 0,0 4 77,4 18-74,-4-9-197,1 17 226,-4-15 16,-2 2-401,1 0 340,-1 0-32,2-2 86,1-1 4,2-4 18,2-3 28,3-4 358,25-2-257,-8-9-990,21-5 922,-10-10-33,8-7-28,6-5-15,-9 2 1,3-2-34,-10 5 0,0 1-979,14-9 1,0 0 967,-13 7 0,-1 2 2,1-2 1,0 1-568,-1 1 0,1-1 559,-2 0 0,0 1 0,-1 1 1,-1 0-1,-2 1 0,0-1-11,8-2 0,-1-1-3,14-7-11,-21 12 0,-2 0-156,1 1-320,-6 6-426,-8 4 930,-7 8 0,-5-2 0,-3 3 0</inkml:trace>
  <inkml:trace contextRef="#ctx0" brushRef="#br0" timeOffset="79160">27264 11851 8675,'11'-42'1110,"1"0"0,-1 0 0,3-8 0,1-1 0,-4 9-554,1-4 71,5-16-185,-17 55 1324,-1 4-1553,-1 2 1031,-2 5-1076,-1 2 2194,-6 17-2216,2-1-28,-4 14-34,5-3 1748,-3 27-1799,5-11-16,2-14 0,0 0 11,1 20 22,0 2-33,2 5-9,0-31 1,1 3-1,0 15 1,0 2 2,0-11 0,1 0 0,-1 13 1,0 2 7,0 4 1,1-2-993,-1-11 0,0 0 984,0 15 1,-2 1 7,1-16 1,-2-1 2,0 1 1,-2 2 7,1-1 1,-2 4 10,0-3 0,0 3 0,-1-2-1039,-1 10 0,0 0 1016,0-7 1,0 2 0,0-2 0,-1 5 1,-1 0-498,0-1 0,-1 4 1,1-3 484,1-11 1,1-2-1,0 3 2,-3 12 1,-1 3 0,2-3-6,2-15 0,0-2 0,1 0-138,-1 1 0,1 0 0,0 0 134,0 0 0,1 0 0,-1 1 1,1-1 1,0 0 0,1 0 10,0-1 1,0 1 0,0 0-7,-1 19 0,1 1 2,0-2 0,1 0-11,1-2 1,1 0 2,0-1 0,1-2-9,0 0 1,1-1 2,-1-2 1,1-1-160,0-1 1,1-1 91,0-1 1,1-1-68,1-2 0,0-1-127,1-2 1,0-1-216,0-4 1,2 1-2679,3 8 1,1 0 3159,0-11 0,0-3 0,7 25 0,-7-32 0</inkml:trace>
  <inkml:trace contextRef="#ctx0" brushRef="#br0" timeOffset="79937">30525 11798 12963,'10'-58'991,"0"1"0,-2 5 0,0 7-346,-2 11 2244,-1 6-1668,4-12-936,-2 20-83,1-8-34,-4 21 983,-2 3-1062,0 2 578,-1 2-555,0 4 2012,1 2-1979,0 6-5,1 6-5,0 6-23,-1 5 5,0 5 85,0 29-129,-2-8-906,-1-17 0,-1 2 858,0-8 0,-1-1 3,-1 4 0,0 0-6,0 3 1,0 0-1,-1 3 1,1 1-1,-1 1 0,1 1-976,-1 2 1,1-1 986,0 3 1,0 0-14,0 0 0,0 1-1079,0 2 1,0-1 1077,1 3 1,0-1 2,0 2 1,0 0-467,0 3 0,0-1 472,1 2 0,-1 0-344,0 1 0,1 1 330,-1 1 0,0 0 0,0 1 0,-1 1-7,2-21 1,-1 1 0,0-1-8,0 1 0,0 1 0,-1-1 5,1 1 1,-1 0-1,1 0-1,-1 1 0,-1 0 0,1 0-87,0 0 0,-1-1 0,1 1 88,-1 0 1,0 0 0,1 0-8,-1 0 0,0 0 0,-1 0-6,1 0 1,0 0 0,0 0-6,0-1 0,0 1 0,-1-1-25,1 1 1,0-1 0,-1 0-49,1-1 0,0 0 0,0 0-312,-2 20 0,0-1-76,0-1 1,1-1-376,0-4 1,1 3 848,0-5 0,0 4 0,1-8 0,1-12 0,0-3 0,-1 15 0,0-1 0</inkml:trace>
  <inkml:trace contextRef="#ctx0" brushRef="#br0" timeOffset="81689">27301 11520 7411,'2'-57'1501,"-1"0"0,0 14 0,0 4 1264,-1-10-2194,0 28 1405,-2 3-1500,1 3 806,-1 1-979,1 3 3216,0 2-3155,1 2 173,-1 2-430,1 1 100,0 4-162,3 0-6,-1 2 23,4 2 10,-2 4 1,1 1 101,2 12-73,-1-1 100,-1 23-134,-3-13 1,0 13-409,-3-11 403,0 2-23,-2 1-5,0 0-6,-1 3 5,0 19-22,1-11 1,0 15-1,1-29 0,0 1-1619,1 3 0,0 1 1619,0 1 1,0-1 4,-1 0 1,1-2-315,-1 18 343,0-15 0,1 2 0,-1 3 0,0 0-20,1 0 0,0 0-525,-1-1 0,0-3 556,1 17-33,-1 1 10,0 0-10,-1 2 5,1 0 16,-2 2-4,1 0 7,1-17 1,-1 2-18,1-11 1,-1 0-6,0 10 1,0 1 21,-1 0 1,0-1-237,1-11 0,-1 2 253,-1 24 1,0 0-57,2-25 0,0 0 12,-1 12 0,0-1 2,1-15 0,1 1 28,-2 13 1,0 1-373,1-11 0,0 0 336,-1 10 0,1 0 20,-1 17 16,1-2-22,1 0-6,0-4-2,1-16 0,1 0 183,-1 20-192,0-20 1,0-2 10,-1 17-16,0-2 16,-1 1 0,-1-1 6,0-16 0,1 0 6,-3 20-17,2-21 0,-1 0 16,0 13 6,-1 0 6,1-2-11,1-1-6,1-1 234,1 1-239,1-1-7,0 2-5,1-13 1,0-1 10,0 20-5,0-8 0,1 0 5,-1 8 302,1-19 0,0 0-301,0 14-7,0 1 749,-1-1-749,0 2 12,0-3-5,0-1-18,0-1 23,-1-3-22,0-1 11,-1-2 609,0 15-603,0 1-23,0-2 22,0-6-11,1-16-35,0 0 46,-1-3-28,0 2 1858,-1-2-1824,1 0 16,-2 0-21,0 0 5,0-1-17,-2-1 601,1 0-601,-1-1-11,1-3 11,-1 1 391,1-3-374,0-1 765,1-3-781,1-2 197,0-3-204,1-2 23,1-2-11,0-3 5,1-1 12,0-1-40,0-1-111,0-5-141,0 0-229,1-4-515,2-2-1166,4-1-7663,0-1 9776,2 0 1,-5 6 0,-1 1-1</inkml:trace>
  <inkml:trace contextRef="#ctx0" brushRef="#br0" timeOffset="83394">30608 11991 9402,'3'-8'6027,"0"2"-4655,-3 6 4235,0 0-5332,13-34-79,-10 25-73,9-25-34,-12 34 51,0 0 6,-1 7-73,0 0 235,-1 21-207,0-10-261,0 13 250,1-11 95,0 13 83,-2 21-66,-1 6-380,1-22 0,-1 0 285,-2 13 2,1-16 0,-1 0-8,-1 8-1211,-4 17 1188,4-16-5,-1 1-17,0 1-11,0 1 11,1 1-675,1 1 675,0 2 11,2 1-11,0 0 11,2 1-11,-1 0 11,0 1 1,0 0 4,0-1-21,0 2-6,0-1-1165,-1 1 1170,0 0 0,1 0-10,-1 2 4,-1-1-489,1 1 479,-1-1 5,1 1 6,0 0-12,-2 0 7,2-2-1381,0-1 1375,0-1-12,0-3-1132,0 0 1138,0 0 136,0-1-125,0 1-28,-1 0 11,0 1-14,0-15 1,0 2 146,-3 19-152,2-20 0,0 0 779,-3 14-771,-1 0 6,1-1-6,0-1 0,1-1 1801,0-3-1795,0-1-1,1-1 24,1-1-12,0 0-23,1-1 12,0 0-212,0-2 200,0 0 23,1-2-22,-1 0 11,0-1-6,1 0 6,0-2 5,0-1 0,0-1 623,0-1-623,0 2-10,0-3 1565,0 1-1560,0-3-2387,1-1 2398,0-2-199,-1-1 188,1-2-136,0-1 130,0-1 11,0-1-11,1 1 6,0 0-6,0-1 2530,-1 1-2518,1 0-6,-1 0 5,0-1 0,1 0-22,1-1 1714,0-1-1714,1-1 256,0-1-262,0-1-5,0 0 17,1-2-17,0 0 271,3 5-254,0-6 22,0 6 0,0-7-11,0 2 5,1 4 1,0-4 16,0 4-17,-2-7 6,0 0-17,-1 0 23,0-1 0,0 1 50,0 5-45,-2-6 0,1 4 6,-1-6 22,0 0-50,-1-3 5,1 2-16,-1-3 11,0-1 27,1 1-44,0-1 0,-1 1 12,1 0-18,-1 0 17,0 2 6,0 0-6,-1 0-22,-1 1 17,0 0 10,1 1 1,-1 0-11,-1 1-1,0 0-5,0-1 6,0 0 33,-1 2-50,2-4 22,-1 2-16,3-4 10,0-1-2054,1 0-7782,-1-6 8360,1 3 1,-1-3 0,1 3 0</inkml:trace>
  <inkml:trace contextRef="#ctx0" brushRef="#br0" timeOffset="101148">27862 15860 18589,'0'-42'664,"0"-1"1,1 4-1,-1 7-350,1 10-12,1 3 230,-2 3-229,1 3 70,-1 2-149,-2 5-84,-1 1 5,-2 3-95,-2 2 99,-2 2-116,-3 5-5,-4 4 12,-2 6-18,-4 4 0,-2 3-524,-1 2 513,-2 2 6,0 3 5,1-1-22,2 2-11,-3 11-6,9-13-570,2 7 554,12-18 352,3-3-347,3-5 33,3-4 18,3-3-1,4-3 90,17-9-61,-9-1 21,13-8 1,-14 0-2732,1-1 2760,-2-2 33,0-1 35,-1-1-51,0-2 11,-1 0-1,-1-1-285,-1 2 274,0 0 1,-2 3-40,0 1-8,-2 3 30,-1 3 3206,-1 3-3210,-2 3 41,-1 3-53,-2 1 414,-2 2-459,0 5 53,-1 2-42,0 5-22,0 1 0,-2 3-6,0 1-38,0 1 21,-2 1-16,1 1-23,0 0-128,1 8-51,0-5-135,2 5-167,3-8-308,3-1-415,4 0-812,2-1-2335,5-3 4385,6 1 0,-10-8 0,0 0 0</inkml:trace>
  <inkml:trace contextRef="#ctx0" brushRef="#br0" timeOffset="101645">28493 15710 9961,'2'-5'8178,"0"1"-4744,-2 4-2953,8-61-89,-9 42-45,5-16 1,-4 4-112,-10 25 197,-10 1-321,2 3 95,-21 8-101,13 1-172,-10 7 127,10-1-5,2 2-11,1 1-17,2 1 194,2 1-206,2 1-10,4 0-6,3 0 6,3-1-18,4-1-21,7 11 257,4-12-229,7 6 10,1-16-10,3-3 5,2-1-6,4-3 17,1-3 0,1-4 12,0-3-12,0-3-5,-2-3 5,-1-3 11,-2-2 12,-3-3 67,5-18-40,-8 7-751,-5 2 0,-1-2 762,-2-8 12,1-17 12,-4 19 11,1 1-310,-1 2 332,0 3-6,0 2 34,0 5-1,-3 3 136,1 0-203,-2 10-22,0-1-5,0 11-17,-1 2 1483,2 2-1517,-2 1 347,0 7-386,0 1 17,0 8-1,0 2 18,0 4 5,-1 21-310,-2-5 288,-2 15-28,-1-11-62,2-8 0,0 1-145,-2 19-305,2-17 1,0 0 24,2 14-130,0-1-100,3-6-56,3-3-123,3-7-169,5-4-2145,10 0 583,-4-10-1047,7-1-437,-6-13 4150,3-2 0,-10-3 0,-1 0 0</inkml:trace>
  <inkml:trace contextRef="#ctx0" brushRef="#br0" timeOffset="102081">29052 15660 17759,'24'-42'940,"0"0"1,-2 3 0,-5 7-319,-14 14 595,-2 2-752,0 2 161,-4 3-329,-1 1-56,-3 3 95,-10 2-196,3 2-22,-8 2-6,5 3-28,-2 2-16,-1 5-1,1 2-28,-1 4 0,0 1-11,1 5-11,1 0 122,3 2-117,2 0-3021,3 0 3010,4-1-22,1-1 0,3-2-6,1-2-5,4-3 27,2-2-16,12 1 11,0-7 3398,8 0-3409,-3-6-1,0-1 12,2-3 0,0-3 17,0-5-11,8-12 5,-8 3 0,4-10 6,-11 5-1066,-2-3 1071,-3-3-3027,-3-4 3033,-1-1 11,-3-1 0,0-1-5,-1 2-381,0 0 425,-2 4 23,1 3 797,-1-5-731,-2 12 3124,0-2-3151,0 13-33,-2 3-12,0 4 11,-1 0 607,1 4-691,0 0 50,1 4-83,-2 3 5,0 6 1,-4 17 5,1-3 0,-3 14 11,1-7 0,0 4-1245,0 1 1206,1 2-28,3-1-45,1 2-106,3-2-789,4 1 425,2-3-292,5-2-374,1-4-8594,17 11 8087,-14-20 1,6 4 0,-17-22 0</inkml:trace>
  <inkml:trace contextRef="#ctx0" brushRef="#br0" timeOffset="102378">29633 15019 17734,'-44'10'41,"0"0"0,3-1 0,9 5-41,17 14-17,1 5-16,-5 25 21,5-10 179,6-15 1,1 0-219,0 19 578,4 0-799,4-14 0,2 0-215,8 17 173,-2-21 0,2-1-430,15 4 881,5-6-1650,3-5-1287,4-5-2728,0-5-971,-4-4 6499,-5-4 0,-15-5 0,-6-1 0</inkml:trace>
  <inkml:trace contextRef="#ctx0" brushRef="#br0" timeOffset="102612">29886 15082 20567,'-10'-39'323,"0"-1"0,0 4 0,3 9 1582,7 23-1776,3 0 634,1 3-656,4 0-35,2 1-10,2 0 0,1 4 349,2 3-355,0 5 0,1 6-6,0 3-22,0 5 1165,0 7-1182,-2 5-17,0 6-3419,-2 5 3363,-4 7-145,-4 5-1236,-9-13 1,-6 2 75,1-10 0,-3 0 1062,-3 0 1,-3 1 0,2-6 0,-9 10 0,-4-2 0</inkml:trace>
  <inkml:trace contextRef="#ctx0" brushRef="#br0" timeOffset="116623">25036 16526 6820,'35'-12'1215,"-1"-1"1,15-5-765,-14 10 0,0 2-5260,10-4 5593,7-3-112,5-1-392,-26 5 0,2 0-53,2 0 0,2-1-48,2-1 0,1 0-45,4 0 1,0-1-32,4-1 1,0 1-23,4-2 1,0 1-32,3-1 0,1 0-5,3-1 0,0 0-9,2 0 1,1-1-285,-20 5 1,1 0-1,1 0 296,0-1 1,1 1 0,0-1 14,1 0 1,0 0-1,1 0-394,0-1 0,1 0 0,0 0 428,1 0 0,0 0 1,0-1 87,1 1 1,1-2 0,0 1-54,0 0 1,1 0 0,0 0-143,1-1 0,0 0 0,0 0 163,1-1 0,1 1 0,0 0-4,0-1 1,0 1-1,1-1 0,0 0 1,1 0-1,0 0-11,1 0 0,0 0 0,0 0-5,1-1 0,1 1 0,-1-1-27,1 0 0,0 0 1,0 1-16,0-1 1,1 0-1,0-1-75,-15 5 1,0 0-1,0 0 1,0 0 32,0 0 0,0 0 0,1 1 0,-1-1-5,1 0 1,-1 0 0,1 0 0,-1 1-13,1-1 0,-1 1 1,1-1-1,-1 1-2,15-4 0,0 0 0,0-1-6,-1 1 0,0 0 1,0 1-9,-1-1 1,0 1 0,0 0-6,-2 0 0,1 0 1,-2 0-16,0 1 0,-1 1 0,-1-1-28,-1 1 1,-1-1-1,-1 1-30,-2 1 1,-1 0-1,0 0-46,-3 1 0,-1 0 0,0 0 319,15-4 1,1 0-1454,-12 2 1,1 1-1,-3-1 1242,10-1 0,-4 1 0,-6 1 0,-5 1 0,0 0 0</inkml:trace>
  <inkml:trace contextRef="#ctx0" brushRef="#br1" timeOffset="176561">7215 6607 9775,'44'-36'907,"0"0"0,0 0 0,-3 2 1,5-3-1,0-2 0,0 2 1,-6 4-881,4-2 1,-5 3 0,3-2 296,-5 3 0,3-1 0,1-2 0,1 0 0,1-1 95,4-4 0,1 0 1,1-2-1,0 1 0,0 0-332,-3 2 0,-1 0 0,1 1 0,0-2 0,2 0-1,-3 1 1,2-1-1,1-1 1,0 1-1,-1 0 1,-2 1-114,2-1 0,-2 1 0,0 1 0,-2 1 0,-2 1 331,1 0 0,-2 1 1,-1 1-1,1-1-464,1 0 0,-1 0 0,1 0 0,0 0 70,0-1 1,0 1-1,1-1 1,-1 1-12,0 0 0,0 1 0,1-1 0,2-2 26,3-2 1,2-2 0,1-1 0,0 0-1,-3 3 12,1 0 0,-3 1 0,1 1 0,2-2 6,-1 0 0,2-2 0,1 0 0,-1 1 0,-3 3 57,-3 2 1,-2 2-1,-1 1 1,1 0-10,-1 0 0,1 0 0,-1 0 0,1 1-5,-1-1 0,-1 1 0,1 0 0,0 1-2,-1 0 0,-1 0 0,1 0 0,0 0 107,10-8 0,1 1 1,2-3-64,-13 11 0,4-3 0,0 1 1,-1 0-1,-2 1-2,12-8 0,-3 3 0,3-2-34,-5 4 1,2-2 0,0 1 0,-4 3-44,-4 2 0,-3 3 1,0 1 141,16-10 0,0 1-287,-5 2 0,-1 2-102,-5 2 1,0 2-176,-5 2 1,1 1 442,9-6 0,-3 2 1,-3 2-1,10-5 0</inkml:trace>
  <inkml:trace contextRef="#ctx0" brushRef="#br1" timeOffset="177039">6860 8568 14339,'43'-39'1387,"0"0"0,0-1 0,0 1 0,2-2 1,0 0-1,-3 3-2031,-1 1 1,-3 2 0,2-1 1142,0-1 0,3-2 0,0 0 1,-2 2-465,4-3 1,-2 1 0,1-1 299,2-1 1,2-2 0,0 1-138,-11 9 1,1-1 0,1 1 0,-1-1-164,1 0 1,0 1 0,1-2 0,2-1 343,-3 2 1,3-1-1,1-2 1,1 0 0,-2 0-1,-1 3-463,0-1 0,-1 1 1,-1 1-1,0 0 1,3-3 175,1-1 1,2-1-1,2-2 1,-1 1-1,-1 0 1,-2 3-85,-1 0 1,-2 3-1,-1 0 1,-1 0 0,2 0 23,-1 0 1,-2 1 0,1 0 0,4-4 0,6-4-21,-11 9 0,5-3 0,3-3 0,3-2 0,2-2 0,1-1 0,2-1 0,-1 0 0,0 1 0,-1 1 0,-3 2 0,-3 2 0,-3 3-105,9-7 0,-5 4 0,-3 2 0,0 0 1,0 0-1,4-2 0,4-4 42,-9 6 1,4-2 0,3-3 0,3-1 0,0-1 0,2-2 0,-1 1-1,0 1 1,-2 0 0,-1 3 0,-3 1 0,-4 4 0,-4 3-89,15-12 1,-6 6-1,-4 3 1,0 1-1,1-2-7,1-1 1,1 1 0,-1-1 0,1 0 0,-1 0-4,0 1 0,1 0 1,-1 0-1,0 0 1,0 0-4,0 0 0,-1 0 1,1 1-1,-1-1 0,0 1-5,0 0 0,-1 1 1,1-1-1,-1 1 1,1 0 135,-2 0 1,0 0 0,0 0 0,0 0-1,0 1-3,-2 1 1,0 0 0,0 0 0,1 0 0,2-2-25,1-1 0,3-1 0,1-2 0,0 1 0,-1 0 1,-2 2 6,-3 1 1,-1 2 0,-1 1 0,0-1 0,2-1-11,-1 0 0,3-1 1,1-1-1,-1 1 1,-2 1-1,-3 1-49,3-1 0,-3 2 0,-1 1 0,3-2-157,-2 1 1,2-2 0,1 1 0,-2 0 0,-2 1-122,11-7 0,-3 2 1,2-1 9,-6 5 1,2-3-1,-1 2 1,-4 3-1083,7-6 1,-5 4 1516,-6 5 0,-3 2 0,1-2 0,-16 12 0</inkml:trace>
  <inkml:trace contextRef="#ctx0" brushRef="#br1" timeOffset="177553">7667 9131 13467,'45'-37'1008,"1"0"1,0-1-1,-2 1 1,1 1 0,-2 0-778,-9 8 0,-1 0 0,3-2 111,2-2 0,4-4 1,0 0-1,-2 1-394,4-2 0,-1 1 0,1-2 210,0 2 1,2-3-1,0 0 1,-2 3-116,2-2 1,-1 2-1,0 0 96,2-2 1,0 0-1,1 0 56,1 0 1,1-1 0,0 0-139,-12 9 1,0 0 0,0 0 0,1-1-86,1 0 0,-1 0 0,1 0 0,1 0 71,0-1 1,0 0-1,1 0 1,-1 0-1,2 0 1,0-1 0,1 0-1,-1 1-2,2-1 0,-1-1 1,1 1-1,0 0 8,1-1 1,1 0-1,-1 0 1,1-1 4,0 0 1,1 0 0,0 0-1,0 0-1,1-2 0,0 1 1,0 0-1,1-1-7,0 0 0,1-1 0,0 1 0,1-1 51,-11 7 0,1 1 0,0-1 0,0 0 0,1 0-4,0 0 0,0-1 0,1 0 0,-1 1 0,1-1-67,0 0 1,1 0-1,-1-1 1,1 1-1,0 0 0,1-1 0,0-1 0,0 1 1,0 0-1,0-1-66,1 1 1,0-1 0,0 0 0,0 0 0,0 0-7,1 0 1,0-1-1,1 1 1,-1-1 0,0 1-5,1-1 1,-1 0 0,1 0 0,0 1 0,-1-1-3,2 0 0,-1 0 0,1 0 0,-1 0 1,1 1-71,-1-1 0,1 0 0,0 0 0,-1 0 0,1 0-4,0 0 1,0 0 0,-1 1 0,1-1-1,0 0 66,-1 1 0,1-1 1,-1 1-1,1 0 1,-1 0-2,0 0 0,0 0 0,0 0 0,0 0 0,-1 0 56,0 1 1,1 0 0,-1 1 0,0-1 0,-1 0-1,1 1 1,-1 0-1,0 0 1,0 0-1,-1 0-5,0 1 1,0 0-1,0 0 1,-1 1 0,0-1-8,0 1 1,-1 1 0,1-1 0,-1 1 0,0 0-12,9-7 1,0 1 0,0 0 0,-1 1-22,-1 1 1,0 0 0,-1 0 0,0 1-32,-2 1 0,0 0 1,-1 1-1,0 0-51,-2 1 0,-1 0 0,1 1 0,-2 0-74,-1 1 0,0 1 0,-1 0 0,0 0-416,10-7 0,0 0 0,-1 2-1258,-6 3 1,-1 1 0,-2 1 1870,13-7 0,-7 3 0,5-3 0,-24 16 0</inkml:trace>
  <inkml:trace contextRef="#ctx0" brushRef="#br1" timeOffset="178077">10032 9439 12813,'33'-33'1127,"1"0"0,0 0 0,-1 1 0,-2 1 0,-1 3-228,-3 1 0,0 1-395,3-3 0,2 0-153,2-3 1,1-1-1006,3-2 1,2-1 879,3-3 0,0-1-96,-13 11 1,2 1 0,-1-2 139,2-1 0,1 0 0,0-2-206,2 0 1,1-1 0,-1-1-5,3-1 0,1 0 0,0-1 76,2-1 1,0-1 0,1 0-86,2-1 0,0-1 0,1 1-173,-10 8 0,0 0 0,1 0 0,-1 0 151,2-2 1,0 1 0,0 0 0,1-1-5,1-1 1,0 0 0,0 0 0,0-1-2,2 0 1,0 0-1,0 0 1,1-1-4,0 0 1,1 0 0,0-1 0,0 0-8,2 0 0,0 0 0,0-1 0,0 0-99,2 0 1,-1 0 0,1 0-1,0-1 89,-8 8 1,-1-1 0,1 1 0,0-1-1,0 0-8,0 0 1,1 0-1,0 0 1,0 0-1,1 0 1,0-1 0,0 0 0,0 0 1,1 0-1,0 0-6,0 0 0,0 0 0,1-1 0,0 1 0,0 0-3,0-1 0,1 0 0,0 0 0,0 0 0,1 0-4,0-1 0,0 0 0,0 1 0,0-1 0,0 0 1,1 0 1,1-1-1,-1 1 1,1 0 0,-1-1-1,2 0 0,-1 0 1,1 0-1,0-1 0,-1 1-5,2-1 0,0 1 0,0-1 1,0 0-1,0 0 6,-7 6 0,-1 0 1,0 0-1,1 0 1,0 0-1,-1 0-6,2 0 0,-1 0 0,0-1 1,1 1-1,-1 0 0,1 0-4,0-1 0,0 0 1,-1 1-1,1-1 1,1 1-1,-1-1-18,0 1 0,0-1 0,1 1 0,-1 0 0,1 0 0,-1-1-36,0 1 1,1 0-1,-1 0 1,0 0-1,1 0 1,-1 0-63,0 0 0,0 1 1,1-1-1,-1 0 1,0 1-1,0 0-374,0 0 1,0 0 0,0 0-1,-1 0 1,1 1 0,-2 0-304,5-3 0,0 1 0,-1-1 1,-1 2-1,0 0 847,5-4 0,0 1 0,-3 1 1,-4 4-1,10-7 0,-8 4 0,-17 14 1,-1-1-1</inkml:trace>
  <inkml:trace contextRef="#ctx0" brushRef="#br1" timeOffset="190318">19535 3382 20923,'-54'20'903,"0"1"1,6-2-1,3-2 1116,7-5 1,6-2-1573,2-3-49,10-10-922,42-17 923,8-1 1,5-3-119,13-7 1,3-1-890,-16 10 0,2-1 0,0 1 695,5-3 0,1 0 0,-1 2 230,10-6 0,-1 1 17,5-1 0,0 0-752,-17 9 0,0 0 0,0 0 796,2-1 0,-1 1 0,1 0-316,1-1 0,-1 0 0,1 0 7,0 0 1,0 0 0,1-1-304,-3 2 1,1-1-1,4-1 290,8-5 1,5-3 0,1 0 0,-6 2-519,-6 4 0,-4 2 1,2-2 448,5-2 0,3-2 1,-1 0-1,-8 4 285,-1 0 1,-6 2-208,-3 1 0,-2-1 69,-4 3 1,-3-1 560,14-15-168,-13 2 2615,-14 2-3209,-9 5-802,-14 1-1045,-9 6-20,-11 1 466,-9 5-25,-6 1 331,-8 5 412,-2 1 811,12 3 0,0 0 278,11 2 0,-1 0 532,-9-1 1,0 0 873,-12 0-502,6-1-92,-3-2-607,19 2-248,1-2-284,22 2-372,5 1-575,9-1 2072,5-1-260,9-1-242,8-1 68,7-2-637,7 0-66,-7 2 0,2 1 0,19-2 0,-17 3 0,0 1 0,14 1 0,-15 4 0,-1 1 0,17 6-27,-19-2 0,-2 3-1150,6 11-470,-7 6-123,-15 8 1,-5 5-579,-8-2 1,-3 1 12,2 9 0,-4 0-823,-6-10 0,-2-4 3155,-3 7 0,5-19 0,5-11 1</inkml:trace>
  <inkml:trace contextRef="#ctx0" brushRef="#br1" timeOffset="190804">22033 1855 25697,'7'-56'313,"0"-1"0,-1 5 0,-1 8-324,-4 14 111,0 5 89,-2 5-104,0 5-258,-2 5-237,0 3-1333,0 4 841,1 2 742,-1 7 1008,-2 14-369,0 6-79,-2 15 165,2 1 85,-1 6 450,1 5-289,1 5-822,1 3-853,1 0 287,3 1 58,3-2-135,6-3-130,4-4-214,5-3-283,4-3-176,2-5-328,3-3-253,0-7-3802,14 4 5818,-7-12 0,-6-4 1,-14-12-1</inkml:trace>
  <inkml:trace contextRef="#ctx0" brushRef="#br1" timeOffset="191739">22537 2104 29940,'-29'-15'-3573,"11"3"1906,32 16 2118,4-2 267,1 0-180,2-1-15,2-1-89,1-2-229,-1-1 1049,1-3 393,-1-2-459,-1-2-122,0-2-1023,-2-2-43,-1-2 0,-3-4 0,-3-2 0,-2-5 0,-3-27 0,-4 19-209,-6 2 1,-2 1-1898,-3 5-68,-8-6-64,2 15 826,-9 0 398,3 8 588,-5 0 683,6 8 729,0 1 398,2 5 804,1 3 559,1 5-522,2 4-2225,1 3 0,2 5 0,1 4 0,2 4 0,1 3 0,1 2-1061,1 1-434,2 1 205,2-2 231,4-1 89,4-2-93,5-3-193,6-1 92,4-3 236,24 7 485,-8-11 221,18 3 166,-14-14 364,3-4 344,1-4 305,2-2 45,-1-7-922,-14-3 0,-1-1 921,16-10-405,-19 6 0,0-3 603,19-22 13,-16 7-251,6-12-243,-18 11-349,-2-3-405,-3-1-357,-2 0-224,-2-1-257,-1 1 205,-3 1 624,-2-9-608,-4 13 222,-1-5 6,-5 18-303,-1 3-165,-3 4-322,-1 3 326,0 2 370,1 3 700,0 1 257,-6 14 1119,5-1 8,-8 13 7,6-1 28,-2 4-348,-2 4-381,1 2-597,-2 3-204,-8 21-1022,4-11 673,-3-1 1,0-1 52,0-1 307,4-12 1,0-2 222,4-9 213,0-5 274,1-7-548,2-3-243,0-5 0,1-5 0,0-3 0,3-6-1058,1-4-753,3-2 136,1-4-328,6-15 349,1 8 841,9-23 1124,-3 24 750,5-6 754,-6 17-194,-1 3-274,-2 5-16,0 3-151,-2 4-832,0 2-348,4 5 0,-1 3 0,5 5 0,-3 3-1501,3 3-391,1 5-257,0 0-446,3 2 25,2 0 1448,1-1 628,4-1 313,14 7 634,-6-8 122,11 4 147,-11-11 185,0-3 74,0-2-91,0-4 124,-2-2-165,-1-5-231,5-8 820,-6-8 348,-3-5-474,-9-3-739,-11 4-714,-3-2-412,-1-3-231,-3 0-372,0-3-524,-1 0-225,0-1 324,-1 1 924,1-8 379,2 10 269,-1-5 182,2 14 174,0 3 17,0 3 140,0 2-253,0 4-77,2 2 811,4 12-1212,1 2-131,3 8-433,-2 3 20,0 3 61,-1 3 126,0 3-40,-2 1-1167,2 19 1246,-3-11-122,2 10-253,-2-16-1224,0-5 2229,0 1 1,-1-14 0,-1-2 0</inkml:trace>
  <inkml:trace contextRef="#ctx0" brushRef="#br1" timeOffset="191911">23879 1446 31999,'-29'-38'-2588,"1"0"1,1 0 0,9 16 56,18 24 2960,1 6-1759,2 5-626,3 6-2523,3 5-2365,1 0 6351,0-2 0,-5-10 0,-2-5 1</inkml:trace>
  <inkml:trace contextRef="#ctx0" brushRef="#br1" timeOffset="192727">24558 1556 32767,'-50'-34'-1180,"0"-1"0,4 2 1,6 11 195,12 22 2522,-2 5-48,-12 10-77,10 1-1331,-7 8-82,17-3 0,4 1 0,4 2 0,4 2 0,3 2 0,3 16 0,2-8 0,4 11-2188,2-12 83,5 1-27,4 1-41,3 0-62,4 1-261,5-3 264,6-2 71,5-5 568,-4-15 1,1-2 888,19 2 668,-15-7 0,-1-2 759,17-10 856,-1-3 729,-1-10-629,-17 0 0,0-2 1324,14-14-1748,-17 9 0,-3 0 684,6-14-377,-4-2-654,-11 13 1,0-1-489,6-14-39,-4 8 0,-1 0-741,-1-2-34,3-8 92,-13 20 413,-6 0-888,-8 10-383,-16 0 1367,-13 21 0,-3 7 571,-6 0-376,4 3 0,5 2 740,12 2-389,4 1-60,3 2-693,4 0 0,2-1 0,3 1 0,3 10-258,4-10-1898,4 7 236,4-12-428,3-1 485,3-3 673,1-3 412,1-2 644,9-2 712,-6-4 456,5-4 709,5-14 1320,-11 2-535,10-10-827,-16 8-1701,-1 0 0,-4 0 0,2-4 0,-5 6 0,-1 1 0,-4 7-285,0 5-1415,-2 1 1571,-1 1 747,-4 2 505,0 2-750,1 3-373,0 0 0,3 1 0,1 0 0,1 1 0,2-1-229,8 4-2538,0-5 640,10 2 979,-1-6 666,6-1 782,2-2 454,32-16 865,-21 3-523,-7-1 0,-2-1 792,0-8-1888,-2-3 0,-3-3 0,-5-4 0,-2-3 0,-5-4 0,-2-3 0,-5-4-234,-2-3-1399,-2-3 174,-2-3 150,-2-5 268,-2-1 586,3 30 1,0-2 248,-1-11 0,1 0 55,0 12 1,1 0 141,-1-7 0,0 1 91,-1-6 34,-1 7 24,0 8-134,1 5 23,0 8-280,1 4-3,1 6 2239,1 3-2270,2 10 264,1 3-240,3 11 222,1 6-61,0 8 235,0 7 24,-2 9-454,-1 8 418,-2-26 0,-1 1-86,1 2 1,-1 2 123,1 2 1,0 0-96,1 2 0,1 1-44,1 0 0,1 3-1087,3-2 0,1 2 1,1-1 587,3 8 0,2-1-426,-1-6 0,1 2 0,1-4-577,4 5 1,2-3 1319,5 7 0,0-4 0,2 5 1,0-4-1</inkml:trace>
  <inkml:trace contextRef="#ctx0" brushRef="#br1" timeOffset="193586">22545 3603 17043,'1'-8'3191,"1"2"-7931,-2 6 6194,13-61-554,-8 33-259,3-10 1,-2-1-8,-4 13 691,-2 2-1285,-4 2-14,0 4-179,-5 2-491,-1 3 163,-2 1 148,-3 4 324,-27 2 2697,12 7-2232,-22 3 167,20 6 292,-1 4 285,1 2 45,1 3-2165,4 1 1816,4 0-462,4 2-217,5-1-215,6 1-361,4-2-250,4-1-227,5-1-299,4 2-101,6-2 65,4 3 205,5-2 259,5 2 210,4 0-168,4 0 615,4 0 260,1-1 183,3 0 9,0 0-76,-1 0-153,-1 0-179,10 9-18,-15-7-63,4 7-75,-22-11-127,-7-1 2782,-12 4-2497,-11-5 625,-13 3 222,-10-4 124,-10-2-2099,-7 2 2071,-7-3 29,-5-2-1199,31-5 1,-2-1 509,-12-1 1,0-1-335,12 0 1,1-1-266,-9-2 0,2-2-419,-3-4-352,8-7-588,9-3-1170,11-2-2613,7-2 5319,7-2 1,1 10-1,2 1 1</inkml:trace>
  <inkml:trace contextRef="#ctx0" brushRef="#br1" timeOffset="194213">23189 3236 23223,'0'-4'1691,"0"2"2170,0 2-2599,-66-37-3117,42 30 1799,-14-11 1,1 5 52,20 21 1668,1 4-585,-1 2 267,2 4-740,0 4-607,1 2 0,1 3 0,0 3 0,0 2 0,2 2 0,2 1-353,3-1-614,3-1-6,5-2-113,5-2-157,5-2-374,8-3-4,5-2 114,7-4 304,6-4-459,6-3 858,-8-7 0,0-1 665,21 0 6,-8-6 1,-1-2-40,6-4 801,-19 1 1,-3-2 578,7-6 52,-4-2 108,-7 0 17,-4 0-148,-5-2 60,-5 0-564,-5-2-395,-3 0-355,-2-2-416,-2-1-239,0 0-231,-1 2 121,0 2 270,1 2 238,-2 3 255,1 2 722,-1 4-566,-2 4 1458,-2 2-2165,-3 2 877,-2 2 371,-3 4 577,-9 12 175,3 1-167,-7 10-118,8-4-1145,1 2 0,4-1 0,3 1 0,5-3 0,2-1 0,5-3-431,2 0-1232,13 0 74,-2-6 433,9 0 494,-5-9 585,2-3 484,3-3 411,11-11 763,-6 0-2294,7-10 2671,-12 4-1308,6-15 227,-11 7-877,2-9 0,-14 9 0,-3 2-996,-3 0-277,-6-8-240,-2 11 2263,-6-3-2300,-2 12 1742,-4 3-813,-12 3 757,6 3 284,-9 3 354,11 6 646,0 1 369,3 5-1317,3 1-472,3 2 0,3 1 0,4 0 0,3 9 0,4-5 0,3 7 0,5-8-1403,4 0-1910,4-1 189,3 1-3741,2-2 2328,3 0-4502,-2-3 9077,-1-2 0,-11-5 0,-4-2 0</inkml:trace>
  <inkml:trace contextRef="#ctx0" brushRef="#br1" timeOffset="194711">23997 3312 23108,'0'-6'2212,"0"1"375,0 5-369,7-64-1764,-5 43-218,2-16 1,0 3 160,-3 23-31,0 3-520,-1 3 354,0 3-306,0 1-838,-2 4 1276,0 4 3,-2 7 74,-3 6-47,-1 6 66,-6 22-338,4-8-90,2 5 0,1 2 0,2 2-163,2-9 1,3-3-321,4 1-253,12 12-333,-1-14-134,14 14-425,-12-26 496,9 4 312,-15-17 295,-1-1 146,-6-8 608,-3-2 492,-1-7 304,-4-9-584,-2-6-110,-5-7-328,-1 1-187,-2-3-97,-1-4-337,-1-4-786,1-2 692,2-5 704,3-2 89,4-3 188,6 14 1,2 0 541,6-21-281,2 12 1,3 0 673,8-2-506,-7 17 0,1 3 710,7-5 93,1 4-745,-1 4-756,0 5 0,0 3 0,0 3 0,11 1 0,-9 6 0,17 1 0,-12 14 0,-1 0 0,-6 12 0,-11 0 0,-1 5-2181,-4 4-45,-2 3 355,-2 2 380,-4 1 1026,-4 0 263,-4-1 1162,-7-2 945,-5-3-16,-5-3 82,-5-2-260,-4-5-1711,-3-1 0,-18-2 0,14-6 0,-12-3 0,12-9 0,14-3 0,-1-4-1242,17-18-5182,12 8-3247,3-12 9435,9 15 0,-5 7 1,-2 3-1</inkml:trace>
  <inkml:trace contextRef="#ctx0" brushRef="#br1" timeOffset="195077">24604 2883 32767,'-17'38'-37,"10"-6"-1304,17-31 1803,6 1 171,17-11-350,-10 2-283,17-9 0,-18 4 0,-1-2 0,8-16 0,-12 10 0,4-26 0,-17 25 0,-4-9 0,-5 16 0,-3 3-1683,-3 2-369,-1 2 827,-7 1 712,5 3 617,-4 2 660,4 4 1037,5 2 1003,-2 3-2804,4 3 0,0 2 0,0 3 0,0 3 0,-2 13 0,3-6 0,1 10 0,3 2-1578,4-7 82,2 10-217,4-12-948,4 1-1666,5-1 4062,6 2 1,-10-14 0,1-2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9T14:36:42.6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5663 1871 16997,'-5'-6'1798,"1"2"-1389,4 4 1064,0 0-849,-67 76-1820,42-27 1267,0-13 0,-5 5 1,7-1-1337,11-1 1,4-1 1331,-2 5 0,0 1-20,0 3 0,1 4-745,0 1 1,0 5-1,1-2 684,2-10 1,-1-2 0,1 3-412,-2 14 0,0 4 0,1-4 275,1-12 0,1-3 0,0 0-241,0 2 1,0 1-1,-1-1 94,1 1 1,1 0 0,-1 0-160,-1 0 1,1 0-1,-1-1-59,1-1 0,0 0 1,-1 1-225,-2 9 1,-1 2 0,-1-4 656,0 3 1,-1-3 175,-3 9 1,-1-6 911,-9-7-484,-3-17 1019,-4-12-1020,-4-10 1583,-3-6-1673,0-10-11,2-9 5,13-9 1,4-5-5,-7-20-228,11 11 0,4-2-39,6 7 0,3-1 725,1-1 1,2-2-807,2-1 0,2 0-31,1-1 0,2 1-1045,3-1 0,1 1 1011,2 0 1,1 1-18,2 1 1,1 2-60,1 1 0,2 0-19,12-8 1,3 1 24,-8 10 1,1 2-329,11-9 1,1 3 319,-9 11 0,-1 3-3,1 0 0,3-1-32,7 0 1,5-2 0,-4 2 70,1 1 1,-1-1 8,0 2 1,2-2 0,-1 1-46,4-3 0,-5 1 44,-10 5 1,-1-1 11,10-3 0,-3-1 469,9-6-416,-20 10 1,0 1 38,9-9 51,2-3 45,-22 11 2568,-6 2-2003,-7-11 70,-6 11-496,-4-8 1926,-5 13-1880,0 2 127,-1 0-144,-1 3-67,1 0-51,1 2-62,2 1-78,2 1-45,3 0-28,2 3 1,1 3-7,0 3 12,2 13-28,1-2 16,3 9-5,1-6-11,1 1 39,0-1-22,-1-2 36,-1 1-83,-2-3-151,0 2-317,-1-2-689,-1-1-2493,1-1-4826,0-1 8547,0-5 0,-2-5 0,1-3 1</inkml:trace>
  <inkml:trace contextRef="#ctx0" brushRef="#br0" timeOffset="659">6132 2566 19944,'-6'-39'557,"0"0"1,-4-24 340,9 61-848,0 1 311,0 14-305,1-1-17,0 13 0,0-2-5,0 4-1,0 2-74,-1 3 63,-1 2 1,0 0-18,0 1 437,0-1-426,2 13 1,3-15-362,2 5 390,6-18 50,1-6 23,3-4 242,3-6-192,3-3-11,3-5-1,6-7 128,3-6-1245,5-8 1600,0-3 3,2-5-268,-3-2-16,-2 0-7,-5-2-21,-4 0-151,-6 0-37,-5 2-401,-6 0-161,-3 4 384,-4 3-13,-2 5 2,-3 3-43,-2 4-16,-4 4-54,-2 3 31,1 4 1308,-2 2-1209,2 4 587,0 5-471,2 2-31,0 8-156,4 3-209,0 4-5247,4 37 5560,3-13 1,-1 5 0,1-28 0</inkml:trace>
  <inkml:trace contextRef="#ctx0" brushRef="#br0" timeOffset="1034">6855 2534 24788,'33'-14'45,"-7"9"-39,-22 35-6,-2 2-6,-2 4 6,0 2 0,-5 20-11,2-15-1646,-3 12 1645,4-22 7,0-6-724,2-4 740,0-7 17,0-5 90,2-8-84,2-8 102,3-10 1496,1-6-1280,4-5 21,0-6-1,1-2-10,0-2 258,1 0-245,0 1-113,0 1 17,0 3-209,1 2 37,8-6 1,-4 12-377,5-2 415,-5 13 77,0 5-252,0 3-59,0 2-21,-1 6-92,0 4-134,9 16-143,-7 0 220,5 11-701,-9-3-783,-2 2 320,-1 3-1061,0 4-3027,0 1 4819,4 6 0,-9-24 0,1 0 0</inkml:trace>
  <inkml:trace contextRef="#ctx0" brushRef="#br0" timeOffset="1500">8166 2609 13751,'1'-6'5002,"0"0"-3749,-1 6 2283,0 0-3291,-67-52-469,36 44 302,-11-18 0,-1 7 204,-2 43-147,4 10-61,2 3-921,11 3 872,14-7-28,5 2 31,2 3-19,5 0-13,2 2-3071,6-1 3002,7-2-6,8-1-432,9-4 454,7-3 18,9-4-7,6-3-16,-9-11 0,1-1 16,-10-3 1,1-2-745,11 1 0,-1-2 735,16-6 26,-3-5-19,-4-8 13,-5-6 14,-6-5 9,-3-4 46,-7-5-12,-2-4 1,-6-5 5,-5-6 11,-3-5-8,-8 11 0,0-3-12,-2 11 1,0-1 269,2-13 1,-1-1-265,-1 15 0,-1 0 11,0 1 1,1-1-4,-1 3 1,0 0 100,4-26 34,-3 8 146,-4 9 12,-1 9 1,-3 7 1672,-2 5-1748,-2 7 530,-1 4-680,0 4 2219,1 4-2159,1 2 1347,0 5-812,-1 6-292,0 6-58,0 7-10,0 7-16,1 7-1235,1 7 933,1 8-246,1 9-1028,1-29 1,1 0 1106,0 3 1,1 1 0,0 2 0,1 0-66,2 0 0,0 2-622,4 18 1,2 2 368,-2-16 0,0 0-1154,5 13 1,0-1 1064,-2-21 1,0-2-113,-1-2 1,2-1-586,11 24-1572,-4-9 2779,3 5 0,-13-28 0,1 4 0</inkml:trace>
  <inkml:trace contextRef="#ctx0" brushRef="#br0" timeOffset="1819">8671 3016 18145,'-11'-41'387,"-1"-1"0,2 5 0,7 5 391,24 11-652,2 5 1024,13-3-1063,15 2-53,-8 6 135,17-5-163,-14 6 47,-1-1-9,2-1-40,-3 1-12,2-2-6,-2 0 2,0-2-51,14-6 1,-17 4 12,7-3 11,-22 6 22,-4 1 23,-7 1 1250,-5-4-1163,-5 4 97,-2-3 874,-5 5-806,-1 0-17,-2 1 11,-1 0-22,-1 1-28,1 1 518,0 1-580,1 1-34,1 2-50,0 2-11,1 0-28,1 1-17,0 2 6,0 4 10,1 6-16,-1 4 0,1 6 0,0 2-16,1 5-18,2 2-151,1 22-67,2-11-1382,1 15 989,-1-17-4713,1 11 1722,-1-14 3136,1 8 0,-4-30 0,0-2 1</inkml:trace>
  <inkml:trace contextRef="#ctx0" brushRef="#br0" timeOffset="1992">9604 2348 14796,'-5'-10'3372,"1"1"-2616,4 9-69,-32-63 113,10 33-800,3-5 0,0 2-114,4 20 24,12 15 252,2 5-401,1 7-709,1 6-2594,3 6-4396,1 1 7941,1-1 1,-3-13 0,-1-4 0</inkml:trace>
  <inkml:trace contextRef="#ctx0" brushRef="#br0" timeOffset="2369">10087 2546 19645,'0'-5'3870,"0"0"-2108,0 5-1463,-66-16-177,40 20-19,-19-3 1,2 5 25,21 20-80,-5 10-156,13-6 123,4-1-21,3 2-159,7 14-643,6-12 571,8 9-22,5-16 55,19 5 152,-7-10 18,14 3 46,-12-13 16,-2-5 53,0-3 43,-4-6 24,-3-4 5,-3-6-18,-2-4-247,-3-5 198,-2-4-34,-3-5-32,-3-2-8,-3-4-1290,-4 0 0,-1 0 1244,-4-10 21,1 11 0,-2 1-164,-6 4 190,-2 5 18,-1 4 2,-3 4-21,0 5-1,-3 3-7,0 4-2167,1 3 2143,-1 4 120,3 4-140,-5 12 2025,8 0-2095,-2 11-523,10 8-75,4-6-359,8 11-607,6-12-1204,8 1-6954,3-5 9772,0-6 1,-11-8 0,-4-6-1</inkml:trace>
  <inkml:trace contextRef="#ctx0" brushRef="#br0" timeOffset="2693">10578 2588 17692,'1'-5'4483,"0"1"-965,-1 4-3472,-15 25-38,9-4 7,-10 24-5,14-9-3392,1 0 3388,1 1-2277,3-3 2282,1 0-85,3-5 86,2-3-7,4 2 23,-2-12 34,2 0 27,-5-12 113,5-6-129,0-6 2282,12-18-2280,-6 0 1,1-3-15,13-18 943,-11 14 1,-1 1-921,3-4-2746,1 2 2740,-1 3-1796,17-12 1729,-16 20-90,25-8 107,-29 28-33,11 6-6,-12 9 5,2 6-61,11 21-90,-8-4-1280,-1 11 1,-2 3-6887,-3 1 8150,-4-8 1,-3-5 0,-6-17 0,-3-9 0</inkml:trace>
  <inkml:trace contextRef="#ctx0" brushRef="#br0" timeOffset="4151">13199 2818 16790,'26'-43'1345,"1"0"1,0 1 0,10-17 0,-11 8-792,-24 16-83,-1 1-57,-3 2-67,-3 3-39,-3 3-33,-2 3-62,-4 5-29,-1 5-31,-3 4 62,-16 5-35,-14 16-63,-4 2-1303,11 7 1,2 2 1294,-10 11-58,16-10 1,2 1 54,-7 15-19,3-1-442,16-10 1,2 1 359,-6 13-46,1 15 8,15-22-23,4-1-546,13 6 534,1-13 1708,24 7-1665,-7-23 34,27-2 8,-19-14 29,12-6 16,-12-8 21,0-4-28,-11 2 1,0-1 50,10-15-57,-13 11 0,-2 0 12,4-13-27,-2 1-868,-3-1 846,-1 3 0,-2 1 794,-1 3-785,-2 4-35,-3 4 821,-1 1-641,-4 8 229,-5 7-454,-5 12 1093,-5 11-1102,-2 4 23,0 5 45,-1 2-11,2 3-6,2 1-196,8 31 56,6-22-1032,1-7 1,2-2 874,14-1-101,6 0-106,7-6-111,8-2-169,6-5-135,4-5-2771,5-4 1993,3-4 420,-30-4 0,2 0 1072,11-5 1,4-2 0,-6 1 0,13 1 0,-6-4-1,0 1 1</inkml:trace>
  <inkml:trace contextRef="#ctx0" brushRef="#br0" timeOffset="4560">14364 2613 16117,'1'-42'733,"0"-1"1,1 4 0,-5 8 1334,-10 21-1704,-3 3-78,-2 3-62,-4 2-6,-3 5-22,-3 3-11,-2 5-843,-4 5 765,0 4 49,-17 18-111,13-7-26,15-11 1,0 3-2014,-14 25 2006,15-12 10,-2 12 238,17-17-254,3-3 16,5-3 0,5-3 1,6-4 804,4-4-799,5-5 0,3-5 39,17-7 1830,-8-6-1863,11-8 5,-12-3-100,-1-7 112,-2-3-2692,-2-6 2702,-4-5-5,-1-4-731,-4-5 725,-1-5 12,-2-4-29,-8 28 1,0 0-12,0-1 1,0-2 75,5-26 1,1-1-29,-5 23 0,0 1 2,4-21 1,-1 5 84,-1 7 745,-2 6-723,-3 7-27,-2 5 573,-2 1-635,0 10-12,-3 3 2976,1 10-3054,-2 6-1435,-1 6 1820,-2 7-22,-2 9-41,-1 6-9,-1 7-1354,-1 6 1250,1 7 48,-1 7-624,1 5 266,5-28 0,1 0-11,0 1 0,1-1-30,1 2 0,0-1-48,1-1 0,1-1-41,2 0 0,1-1-345,8 28-200,9-2-243,7-6-307,9-4-981,7-6-15,9-5 351,-23-21 0,1-2 1936,7 0 1,-1-2 0,2 1 0,1-3-1</inkml:trace>
  <inkml:trace contextRef="#ctx0" brushRef="#br0" timeOffset="4935">15396 2637 11405,'11'-48'1045,"0"-1"1,-1 5 0,-6 7 2508,-19 10-3195,-3 8 442,-40-4-572,20 17 357,7 1 1,-1 3-425,-7 6-39,1 2 17,-12 12-101,15 0-16,-6 8 5,12 9-17,10-5 790,-3 12-784,9 18 2232,7-22-2260,3 21 72,11-31-66,6-4-2941,6-3 2952,4-6-2187,5-4 2198,3-4 15,2-5-15,0-5-6,0-5 11,-4-8 1,0-5 55,4-20 1935,-9 6-1957,2-16 11,-12 11 1,-3-4-17,-1-4 58,-3-3 0,1-2-70,-3 19 1,0 1 4,3-20 1,0 0 213,6-8-101,-6 20-6,2 0 203,-6 25-248,-3 6-100,0 5-6,-2 6 242,-1 7-231,-1 7 0,-4 9 0,0 7-11,-1 7-11,0 7 2289,2 5-2329,1 4-66,2 4-118,1 4-20,1-30 0,0 1-877,1 0 1,0 1 302,0 1 0,1-1-1036,1 1 0,1-1-7966,3 27 9315,0-10 0,-3-25 0,-2-11 1</inkml:trace>
  <inkml:trace contextRef="#ctx0" brushRef="#br0" timeOffset="5402">16521 2030 14095,'11'-56'1357,"0"-1"0,-2 6 1,-2 6-411,-4 2-180,-2 9 1380,-4 7-1677,0 9-123,-3 5 458,0 5-677,1 4 295,-5 7-389,0 7-1,-6 10 6,-2 9-5,-4 8-284,-2 10 278,-2 8-6,12-25 1,0 0-15,0 3 1,1 1-1,-2 2 1,1-1-18,0 2 1,0 2-15,-6 19 1,0 1-1477,7-14 0,-1 1 1490,-3 12 1,3 3-57,5-4 1,4-2-496,3-13 0,2-2 434,2 12 0,5-3-62,2-17 0,4-4-366,19 26-236,10-7-148,-19-25 1,3-2-2726,18 4 0,1-2-653,-12-7 1,-1-2 4301,11 4 0,-3-4 1,-12-6-1,-11-3 1</inkml:trace>
  <inkml:trace contextRef="#ctx0" brushRef="#br0" timeOffset="5627">17758 1867 21820,'-7'-41'436,"-1"0"1,2 2 0,7 11 699,10 24-1056,6 4 38,8 15-84,-4 3 376,9 17-377,-7 2-10,0 8-1432,0 7 1412,-12-23 0,1 2-15,-1 1 1,0 1 5,-1 2 1,0 2-8,0 2 1,-2 0-31,-1 3 0,-3 3-999,-3-1 1,-2 4 0,-2-2 500,-4 10 0,-3-1-438,1-6 0,-3 2 0,-1-4-3538,-5 1 0,-2-5 4183,0-3 1,2-4-1,-3 3 1,8-16-1</inkml:trace>
  <inkml:trace contextRef="#ctx0" brushRef="#br0" timeOffset="7318">18999 2030 22867,'-8'-32'67,"-1"-1"1,-9-17-29,0 61 17,-3 3 1,-12 13-467,8-4 429,-7 9 133,13-7-136,3 0-13,2 2-3244,6-2 3233,4 0 4,2-1 1,6-2 21,21 15-21,-3-16-44,17 9 51,0-15 145,-7-7-125,8 2-11,-14-7-5,-2-1 1,-3-1 12,-3-1-12,-4 1 3391,-6-1-3376,-2 1-2,-4 0 4,-5 3 19,-3 0-28,-5 3 1,-4 1 0,-3 2-6,-3 2 17,-14 9-5,7-3 1,-10 6 32,-1 4-23,9-5-6,-8 7 21,13-7-10,1 0 5,2 2 72,-11 23-95,15-17 10,-6 18-21,16-24 9,3-1-10,2-2 5,2-1 5,3-2 6,2-1 16,4-1 12,3-2 102,14 2-71,-3-6 51,23 2-94,-18-6 89,9-1-3363,-11-1 3356,-10-1 47,-1 4-47,-12-3 11,-13 10 16,-2-4 21,-10 6-23,-30 16-252,25-15 2668,-21 15-2662,36-20-66,5 6 89,4-4-324,7 4-649,7-5-4245,10-1 4510,11 3 0,-13-9 1,2 0-1</inkml:trace>
  <inkml:trace contextRef="#ctx0" brushRef="#br0" timeOffset="8914">10665 5372 24999,'4'-28'493,"17"-21"-432,4 8-930,-7 13 0,1-3 916,5-5 1,0 0-34,-6 8 0,1-2-456,6-10 0,1-1 448,-9 11 0,0-1-6,8-17 0,0-1 5,-6 11 1,-1 0-4,6-13 1,0 0-891,-8 12 1,-1 3 890,-1-1 0,1 0-6,-2 0 0,1 1-369,-3 1 0,0 2 380,-1 1 1,0 2 174,4-23-183,-5 9 16,-4 9-10,-4 10 790,-3 7-773,-2 6 2583,-4 7-2617,-3 5 1543,-2 8-1538,-4 7 6,-3 9 6,2 1 0,-1 3-890,-9 19 884,9-14 0,0 3-3,1 7 1,2 1-1416,4-9 1,0-1 1414,-3 14 1,1-1 2,5-14 0,2-1-115,0 1 0,1-1 123,1-1 0,1 1 4,-1 28-7,2-2-477,8-5 461,2-5-23,8-12 0,4-1-980,6 5 1008,-3-12 1,1-3 5,6-8 0,2-8 7,0-4-1,2-5-6,-1-7 39,15-16-33,-11-1-262,10-11 261,-15 4 6,-2-2 1535,8-14-1529,-13 10-12,3-8 2587,-13 9-2570,-7 13-5,-1-2 6,-5 17 273,-2 4-290,-2 4 1394,-4 3-1383,-13 13-12,2 0 18,-9 11 639,7-4-662,2 2 0,2 0-206,4 2 200,2-2 1,6 11 5,10-2 11,3-2-17,11-7 6,4-14-5,5-3 5,6-4 16,27-7-37,-10-5 27,-16 1 0,1-2-818,18-12 818,-14 2 0,-1-3-578,-9 4 1,-1-1 579,9-7 1,-1-1-9,-13 7 0,-1-3 14,6-10 0,1-5-9,-3-4 1,-1-2-874,0 0 1,-3-2 872,-2 0 1,-4 1-4,-7 12 1,0-1 3,2-14 0,0 0-1,-4 12 1,-1 0 2,3-10 1,-2 2-4,-2-12-967,-4 20 1,-1 1 973,0-16 4,-5-8 263,-6 20-257,1 14 12,-4 2-23,4 16 650,-4 9-650,3 6 6,-14 26-17,7-2 689,-7 21-678,6-5-17,1 5 12,1 4-9,6-12 0,1 2 0,2-11 1,1 1 241,-1 12 1,0-1-251,4-13 0,1-1-17,-1 0 0,2 0 8,0 0 1,2-1-46,1 0 1,1-1-40,1 0 1,2-1-456,11 29 125,-2-23 0,3-1-165,11 14 115,-9-20 0,1-3-1163,10-1-2711,-1-7 4358,1-6 0,-16-8 0,-1-2 0</inkml:trace>
  <inkml:trace contextRef="#ctx0" brushRef="#br0" timeOffset="9090">11978 4662 17811,'50'-16'-280,"-1"-1"0,-2 2 0,-4 2-344,5 5-3022,2 0 3281,11-1 0,-30 4 0,0 1 0</inkml:trace>
  <inkml:trace contextRef="#ctx0" brushRef="#br0" timeOffset="9663">13811 4889 12085,'29'-36'924,"0"-1"0,-1 1 0,12-15 1,-9 5-119,-16 4 432,-5-19-739,-5 16-68,-5-12-67,-4 24-50,-5 4 1842,-4 7-1943,-5 6-45,-2 6 112,-18 7-168,7 8 34,-13 8 132,11 7-194,-1 6-17,0 4-22,1 5-313,2 2 296,2 4-6,3 0-10,4 3-1,4-1-6,4 2 1,6-2 429,2 18-440,9-18-12,4 11 28,9-22-11,3-4-164,5-5 176,1-3-24,1-7 24,-1-4 519,-1-5-503,-1-5 11,-3-5 0,-2-5 1012,-2-5-1012,-2-4 6,-2-3-1,-2-2-4,-1-3 10,-2-3-118,-2-2 113,-1-3 0,0-1-17,0-1 3,6-24 8,-4 25 0,4-11-5,-5 34-12,-2 5-5,-1 5-22,-1 2 5,-1 2 1018,1 3-1007,-1 4 387,2 4-387,-1 16-5,0-3-17,1 13-17,0 8-11,0-10-1005,0 15 865,2-14-745,7 17 66,1-13-407,8 11-942,1-18-3417,4-3 5624,8-1 0,-16-14 0,2-3 0</inkml:trace>
  <inkml:trace contextRef="#ctx0" brushRef="#br0" timeOffset="9881">14921 4606 19180,'37'-19'-928,"1"0"0,-8 2 0,0 5-33,3 10 1,-1 6-2776,14 0 3116,3 2 1,-23-3 0,-2 2 0</inkml:trace>
  <inkml:trace contextRef="#ctx0" brushRef="#br0" timeOffset="10055">14975 4861 19794,'-41'15'782,"0"0"1,3-1 0,8-4 502,18-7-933,3-2 349,5 0-679,32-8-44,-7 2-68,30-6-1049,-13 4 786,4 0-319,7 0-537,2 0-1133,5 0-4144,4 0 5966,-24 3 0,-2 0 0,3 1 0,-1-1 0</inkml:trace>
  <inkml:trace contextRef="#ctx0" brushRef="#br0" timeOffset="10675">16452 4419 21136,'-1'-4'1272,"0"0"1556,1 4-2733,-1-47-83,-5 36-7,-4-35 12,-8 50 0,-6 1-12,-6-1 7,-6 1 5,-23 1-654,11-2 671,-15-1-6,7-1-6,15-2-1380,-5 0 1369,22-2-255,6 1 255,5 0 535,5 0-540,3 1-1,2 0-5,3 0 1403,0 9-1386,1-1 324,1 9-330,1-2 0,2 3 0,-2 1 29,1 3-40,-2 1 5,1 2 1,-1 0-17,-1 0 27,-1 12 1,0-10 6,-3 9 5,-1-13 11,-4 0 11,-2-1-5,-1-2 5,-2-1 68,-8 4-28,5-7 100,-9 3 68,10-12-113,2-2-10,5-7-18,4-2-61,2-3 11,1-4-5,0-1-17,1-2 0,1-1-12,2 0-10,4-1-1,2 1-11,3 1 0,3 2-3391,2 0 3391,2 3-49,2 2 44,2 2-17,1 2 11,2 1 0,3 1-6,1 4 1,4 1-46,17 11 29,3 8 11,-2 1-648,-8 5 636,-21-7-33,-3 12-17,-19 10 62,-4-8 1080,-18 1-1091,-2-22-294,-4-1 221,-1-2 527,-2-2-1160,-12-2 56,11-5-404,-8 0-1024,15-7-7731,4 0 9323,5-1 0,7 1 0,5 3 1</inkml:trace>
  <inkml:trace contextRef="#ctx0" brushRef="#br0" timeOffset="10888">17061 4430 18296,'-32'-39'0,"7"9"0</inkml:trace>
  <inkml:trace contextRef="#ctx0" brushRef="#br0" timeOffset="11079">17175 4960 25119,'-24'46'69,"0"0"0,-2 6 0,3-3-136,4-5-693,6-13 0,-1 0 161,-8 16-762,-5 2-2381,-4 1 3742,10-21 0,1-1 0,-2 2 0,-1-1 0</inkml:trace>
  <inkml:trace contextRef="#ctx0" brushRef="#br0" timeOffset="12122">10626 7504 21701,'40'-38'143,"0"1"1,-2 2 0,-5 3-60,-5-2-17,3-3-4,0-2-744,1-5 681,-1-3 17,0-6-9,-16 24 1,0-1-4,0 0 1,0-4 1,3-10 1,1-6 0,0 3-14,-2 1 0,1-2-347,0-1 0,0-4 0,-1 4 353,-3 7 0,-3 2 5,0 1 1,0-1-578,-2 4 0,-2-1 586,0-8 0,-2 1 3,1-16 84,-5 26 0,-2 2-89,-5 0 658,-10 6-704,-4 13 18,-2 8 1458,1 12-1442,6 10 17,0 5 3234,0 9-3246,1 5-2884,0 8 2885,2 5-1,1 5-549,1 6 552,6-28 1,0 0-4,1 1 1,1 0-414,0 2 1,0-1 412,1 1 1,1 1-15,0-2 1,0 1-6,2-1 0,0 0 8,1-1 1,1-1-1,8 30-5,3-5 5,3-4 6,1-6-5,3-5 5,0-7 39,2-5-33,1-7-1,2-5 2665,0-7-2676,2-5 710,1-3-682,2-8-16,1-3 5,0-8 17,14-18-17,-14 4 276,11-13-276,-20 7 34,5-17-29,-9 11 12,1-10 146,-9 0-112,-6 22 78,-12-16-68,-7 35-55,-5-1-6,0 15-11,4 3 17,-1 6-17,-7 14 6,5-2-343,-2 11 337,7-7 1023,2 2-1023,3 15-564,3-12 586,2 11-22,6-17 0,10 5-2847,14-5 2853,3-2-368,7-11 362,-6-8 12,4-4-7,3-4-10,2-5-1,4-4 6,1-7-6,3-4 12,-2-5-297,0-3 305,-16 5 0,-2-2 8,15-15-11,-18 13 1,-1-2 4,-4-4 1,-2-1-699,-5 7 1,0 0 687,3-11 0,0-1-1,-6 11 1,0 0 5,0-1 0,-1 0 12,10-29 13,-5 11 0,0-1-207,2-9 185,-6 16 0,-1 1 609,-6-2-455,-4 10-89,-3 4-12,-1 14 1448,0 12-1476,0 2 3034,-5 11-3062,1 2-33,-5 12 27,1 5-5,-9 25-2349,5-7 2346,5-14 1,2 0-4,0 20-1401,2 3 1379,4 4-296,3 3 293,2-30 1,0 0-261,1 0 1,2 0 223,1 1 0,2-1-28,0 0 0,2-1-57,0 0 1,2 0-70,0-1 0,2 0-407,14 25 801,2-5-1354,2-6-892,-1-8-2583,1-7 4656,0-3 0,-15-14 0,-2-1 0</inkml:trace>
  <inkml:trace contextRef="#ctx0" brushRef="#br0" timeOffset="12306">12091 6737 20319,'-7'-1'4503,"2"0"-4257,5 1 45,0 0-195,52-49-85,-17 32-949,3-11 0,5 1 778,-2 17 0,-1 5-938,-7-1 0,1 0 451,11-1 0,1 0-1423,-12 2 1,0 1 1619,6-1 0,-2 0 0,4 0 0,-2 0 0</inkml:trace>
  <inkml:trace contextRef="#ctx0" brushRef="#br0" timeOffset="12929">13822 6642 18089,'17'-51'1443,"1"1"1,-2 5-1,-4 3-199,-4-13-752,-4 17 365,1-15-487,-4 30-78,0 0-63,-1 14-94,-1 5-68,0 3-28,-3 2-17,0 4 1,-2 5 10,-6 20-3408,3-2 3386,-7 32-5,7-18-427,-1 17 444,4-13-6,1 2-881,-1 4 869,1 1-16,0 1 6,0-2-12,1-3 22,1-4-227,0 5 239,0-17-11,-2 2 38,2-20 2672,-1-6-2615,2-5 630,-2-6-681,1-5-16,0-5 5,2-6-1924,1-4 1913,1-3-6,2-2 80,9-18-86,2 10-5,5-2 1,4 0-1,4 1-594,-4 8 0,0 2 583,9 5-11,0 4-223,1 4 234,0 5 0,-2 3 16,-1 3 7,-2 2-23,0 5 0,-3 3-17,1 6 2605,-4 3-2610,14 27 11,-17-13-307,6 18 324,-20-21-28,-5-1 16,-6 0 0,-4-2-5,-9-1 1283,-3-2-1294,-6-1-1,-4-3-21,-2-2-7,-1-2-22,-3-4-33,0-4-344,0-3 260,3-4-102,3-5-563,6-5 110,6-4-13,8-5-2446,5-4-6060,6-1 8592,4 2 1,0 11 0,-1 4 0</inkml:trace>
  <inkml:trace contextRef="#ctx0" brushRef="#br0" timeOffset="13156">14757 6522 21388,'-8'1'2885,"2"0"-1619,6-1-622,0 0-733,80-48-4091,-33 29 4004,-11 1 0,6-4 0,-4 5-289,-5 8 1,-2 3-473,2-1 0,0 0-1021,2 1 1,0 0-7874,27-4 9498,-10 3 0,-24 3 0,-13 2 1</inkml:trace>
  <inkml:trace contextRef="#ctx0" brushRef="#br0" timeOffset="13339">15027 6797 22145,'-7'0'2979,"2"0"-1147,5 0-1938,47-61-3337,7 37 2981,-15-10 0,3 2-1038,-5 22 0,1 7-2046,20-5-5780,-2 2 8958,-6 2 1,-23 1-1,-11 2 1</inkml:trace>
  <inkml:trace contextRef="#ctx0" brushRef="#br0" timeOffset="14187">16515 6455 20408,'1'-41'849,"-1"1"1,2 3 0,-5 8-408,-8 19-122,-1 4 139,-14 3-269,5 7-11,-12 4 6,5 8-22,-4 5-406,-4 4 355,-3 7-48,10-5 0,-1 1-1425,7-5 0,0 1 1372,-5 6 0,0 3 8,3 1 1,4 0-20,-9 19 0,13-19 0,4 0-168,3 12 162,13 14 6,9-17-23,4-10 1,7-1-642,5-10 1,3-3 654,-1 1 1,3-2-1,14-2 1,0-4-3,10-4 42,-10-7 0,-2-4-9,3-7 12,-16-3 0,-2-4 2119,0-18-2102,-6-2 10,-14 2-2421,-13 11 2421,-4 0 950,-6 2-966,-5 1-17,-5 2 6,-3 2 16,-4 7 1,-2 2-23,-9-1-17,7 3 0,-1 2 56,-23 12-44,14 0-12,-11 7-6,22 0-5,4 1-5,6 1-18,4 0-21,6 2 220,4 0-607,8 12-1407,19 3-1551,4 0 3389,22-1 0,-24-21 0,1-2 0</inkml:trace>
  <inkml:trace contextRef="#ctx0" brushRef="#br0" timeOffset="14389">17311 6415 22851,'-6'-4'1792,"2"1"-1792,4 3-5843,-31-10-3487,28 13 9330,-24-8 0,32 11 0,-2-2 0</inkml:trace>
  <inkml:trace contextRef="#ctx0" brushRef="#br0" timeOffset="14589">17364 6883 22431,'5'2'2514,"-1"-1"-660,-4-1-1731,-35 60-89,15-26-2152,-6 8 1,0 1 2117,-4 2-90,4-9 1,-2 0-96,6-7 1,-1 0-239,-8 10 0,-1 1-454,8-10 0,1-1-4016,1-2 1,1-1 4380,-15 21 0,17-22 0,9-11 0</inkml:trace>
  <inkml:trace contextRef="#ctx0" brushRef="#br0" timeOffset="15734">10413 8474 19148,'-4'-5'2755,"1"1"-536,3 4-2186,2-12 1,7 20 16,13 12-61,11 32 5,-16-24 1,-1 1-1756,-1 1 1,-2-1 1738,2 17-904,-10-2 0,-3 0 893,-5 11 19,-1-13 0,-3-3-749,-12-4 758,-3-7 21,-2-7 18,-1-5 16,0-7 1,2-5 10,1-6-5,3-6 6,4-8-12,4-5 12,3-5-6,4-4 11,3-5-358,4-2 347,4-1 0,6-2 1821,5 1-1832,3 0-22,4 4-18,3 3-5,3 4-28,1 4 6,3 2-17,2 4-247,18-2-39,-12 7-1461,14-1 801,-18 9-819,0 2-2641,-1 2 4445,2 3 0,-19-1 0,-2 1 0</inkml:trace>
  <inkml:trace contextRef="#ctx0" brushRef="#br0" timeOffset="16268">10972 8685 24441,'37'-22'56,"-1"0"0,1 0 0,13-8 0,-7 4-28,-12 6-11,-1 0-1768,-1-1 1763,-1-1 409,-3 0-387,-2-2-103,-3 0 103,-5 1-23,-1-1-87,-5-6 126,-4 7 913,-2-1-907,-5 12 208,-6 2-213,1 5-12,-7 1 17,2 6-17,-1 2 17,-3 5 6,-1 4-6,0 5 0,-1 2-17,1 5 17,-5 16-39,6-7-200,5-4 0,0 0 195,2 7-7,1 10-2905,8-16 2883,13 10 11,2-12-630,15 7 647,0-16-248,8-3 237,5-5-719,-9-7 0,2-3 714,20-2 5,-19-3 0,0-2-14,0-7 0,-1-2-3,16-12 132,-19 9 0,0-4-110,-5-4 1,-3-1 6,11-16-12,-15 14 0,-1-3-3,-4-5 0,-3-1-346,6-22 363,-8 18 0,-2 0 3,2-20 22,-2 0-11,-3 1 0,-1 0 11,-2 5 23,-1 2 1794,-2 6-1761,-3 4 129,-4-4 2687,-2 18-2788,-1-1-39,2 20 382,-1 4-450,2 9 1260,-3 5-1248,1 10 168,-2 9-201,0 9 5,0 7-1126,2 6 1115,2 5-1,4-11 1,1 1-3,1-8 0,0 0-1204,1 12 1,1 1 1192,0-12 0,1 0-23,0 1 0,1 0-467,1 2 1,-1 1 326,2 0 1,0-1-146,2 2 0,0-1-141,1 0 1,2-1-155,0-1 1,2-1-194,1-2 1,1-2-757,1-3 0,2-1 1577,1 0 0,1-3 0,1 2 0,-1-5 0</inkml:trace>
  <inkml:trace contextRef="#ctx0" brushRef="#br0" timeOffset="16726">11725 8684 20192,'32'-42'80,"0"0"1,-1 3-1,0 7-63,12 16-12,-8 4 1,2-1-23,20-6-11,-6 3 0,0-1-1170,-20 7 0,-1 0 1158,9-4 1,0 1-67,13-7 159,-4 0-121,-3 0 18,-5 1 39,-5 1 744,-4 0-727,-8 3 28,-3 2 16,-7 2 12,-5 3 265,-4 3-249,-2 2 1571,-4 2-1548,-3 1 964,-4 3-869,-3 1 68,-2 5 27,-2 3-5,0 2-23,0 3-67,2 1-28,2 2-33,2 2-1,4 11-106,2-7-11,7 6-12,3-10 7,6-2 4,4-2 1,3-1 22,5-2-5,3-2 0,4-3-6,4-2-1063,3-4 1063,2-2 6,-1-2 112,22-15-62,-27 2-377,13-12 422,-35 5-198,-5-1 388,-7-15-123,-5 7 17,-5-9-6,-4 11-11,-2 1-16,0 3-29,0 1-22,1 3-34,1 4 986,-1 0-1064,4 7 412,2 0-452,6 7 234,1 1-256,2 3-33,0 3-62,3 3-146,3 4-258,3 1-374,3 2-594,2 1-1591,3 2 3103,3 3 0,-9-11 0,0 0 0</inkml:trace>
  <inkml:trace contextRef="#ctx0" brushRef="#br0" timeOffset="17042">13276 8347 18997,'0'-3'3590,"0"0"-722,0 3-2857,22 1-11,-8 9-16,19 3 10,-16 9-311,-1 2 295,-5 2-1,-4 1 0,-3 1 12,-6-1-17,-5 1 88,-6-3-104,-16 4 60,5-12 12,-11 1 6,11-14 16,-1-5 2,3-5 99,-6-13-22,11-1 5,-2-9 17,12 3-383,3-1 360,5-2 182,5-1-237,6-1-3302,20-12 3229,-1 13-22,15-8-1114,-7 17 1069,3 3-222,0 4 188,3 2-61,1 3-112,0 2-287,2 3-568,-13 2 1,2 1-1084,19 0-418,-19 1 0,-1 2 2630,21 1 0,-28 0 0,-1-1 0</inkml:trace>
  <inkml:trace contextRef="#ctx0" brushRef="#br0" timeOffset="17393">14042 8219 26542,'3'-3'72,"-1"7"-49,5 22 44,-1 18-67,-3-8-671,0 14 666,-4-14 16,-4-1 0,-3 0 6,-2-3-11,-2-3-1,1-4 12,0-4 160,1-4-143,1-5 33,1-4 0,0-5 17,3-2-17,1-4 511,2-5-522,1-5 11,3-5 23,4-4-29,5-4 12,7-4-2892,7-4 2887,6-2 16,6-1 5,6 0-5,4 2-788,4 2 771,3 4-2182,-1 4 2154,-3 5-22,-3 4-1035,-6 6 1029,-7 4 1025,-6 4-1025,-6 6 406,-4 3-428,-4 7 22,-4 7 0,-2 4 2328,-4 6-2616,-3 6 0,-2 3-289,1 15 801,-1-10 0,0 0-2022,0 11 1787,6-8 0,-1-1 0,-2-5 0,3-10 0,-1-1 0</inkml:trace>
  <inkml:trace contextRef="#ctx0" brushRef="#br0" timeOffset="18979">16143 8592 18180,'18'-50'802,"0"0"1,-2-2 0,-4 5-399,-10 16-40,-5-10-73,-2 15 1442,-10-7-1548,0 9 510,-6-2-465,-7 9-152,4 9 68,-27 4-300,16 11 187,-15 7-355,12 7 350,-2 5-6,0 5-691,1 5 663,3 3 0,11-2 1,3 4-23,9-7 0,3-1 5,-4 8 1,6-1 0,18 13-6,12-22-11,9-3-29,8-12 1,3-3 28,13 1 33,-11-5 1,1-5-12,-11-11 0,-4-4 1,16-8 24,-5-11 0,-2-4 15,-4-5 55,-10 7 0,-2-1-39,-6-5 6,-4-1 34,-2-16 416,-5 14-423,-1-7 12,-5 22 0,-2 6 768,-1 5-791,-2 5-21,-2 4-12,0 2 5,-4 7 304,1 3-325,-3 6 740,3 4-763,-3 14-3392,4-3 3392,-1 10-970,8 4 902,4-9-55,4 11-107,4-13-330,4 1-57,2-2 2577,2 2-4974,15 13-156,-5-11 2764,14 12 0,-26-29 0,1-1 1</inkml:trace>
  <inkml:trace contextRef="#ctx0" brushRef="#br0" timeOffset="19209">16985 8302 15816,'1'-9'5505,"-1"3"-4244,0 6 1551,0 0-2801,-16-14-11,12 36-29,-11-14-32,20 36-35,3-10-83,4 1-112,2 1-3555,2 0 3169,0 1-152,1-2-1087,-1 1 343,-3 0-1529,-1-2-1860,-4-3 4962,-1 0 0,-4-16 0,0-1 0</inkml:trace>
  <inkml:trace contextRef="#ctx0" brushRef="#br0" timeOffset="19359">16838 8567 15132,'-3'-5'5444,"0"1"-1405,3 4-3950,29-60-2106,-9 42 2025,2-15 1,2 2-3019,9 24 2988,4 2-57,5-1 361,5 3-668,5 0-280,5 1-454,5 1 198,-31 1 1,1-1-984,2 0 1,-2 1-6823,27-2 8262,-10 1 1,-23 0 0,-12 1 0</inkml:trace>
  <inkml:trace contextRef="#ctx0" brushRef="#br0" timeOffset="19786">18004 8033 26379,'-27'25'79,"4"3"-63,21 9-739,-1 3 746,-1 4-18,0-11 1,-1 2-28,-4 19-1295,2-18 1,0-1 1311,-5 14 21,-1-3 181,2-4-186,0-5-273,0-6 251,3-5 0,1-7 288,2-5-193,1-7 2106,2-3-2022,2-4 606,0-10-740,0-1 16,3-10-16,2 0 5,3-2-28,1-3-16,2 0 33,1-2 386,1 1-352,2 2 11,0 1-17,2 2-17,0 3-310,1 1 310,1 3-59,1 4 48,1 1 0,0 5-28,2 1 11,1 3-6,2 3-16,1 2 28,1 6-17,3 3 0,1 3-17,0 2-725,0 2 731,-2 1 5,-2 1 287,-5-2-269,-6 10-12,-10-8 0,-11 6-12,-11-11-4,-27 7-91,-17-4-318,28-10 0,0-1 282,-3-2 0,2-2-1825,-13-1 1223,3-2-543,4-2-900,5-3 2188,1-2 0,15 1 0,3-1 0</inkml:trace>
  <inkml:trace contextRef="#ctx0" brushRef="#br0" timeOffset="20043">18783 8106 22911,'4'-38'-9,"0"0"1,4-23 1863,-8 60-1995,-1 2 682,0 3-984,-3 2-353,0 6-679,-2 2-2900,0 5 4374,-2 5 0,4-11 0,0 0 0</inkml:trace>
  <inkml:trace contextRef="#ctx0" brushRef="#br0" timeOffset="20202">18999 8624 21926,'-14'44'323,"0"0"0,0-4 0,0-5-205,-4-6-3718,-3 0 3606,-3 2-74,-4 1 1226,-6 1-2099,-6 2-3975,7-10 1,-1 1 3750,-12 7 0,-3 1 1,35-25-1</inkml:trace>
  <inkml:trace contextRef="#ctx0" brushRef="#br0" timeOffset="21938">10344 8475 8147,'-3'-3'6033,"1"0"1707,2 3-7347,-50-41-4305,34 30 4071,-12-12 1,3 3 867,18 17-809,2 0 705,1 0-778,1 0-21,1 0-40,1-2 2312,0 2-2323,1-3 440,-1 1-435,1 0-5,0-1-12,0 1 51,3-2-56,-2 2-5,3-1-6,-1 2-12,0 1-5,-1 2-17,1 1 12,0 0 5,0 1-17,2 2 17,0 3-6,2 3 6,1 3-5,-1 3-6,2 3-12,-1 3-10,1 2 16,0 4-11,0 3-674,1 2 612,-1 2-89,2 3-202,0 0-419,1 3-1189,2 0 1961,4 7 0,-9-22 0,1-2 0</inkml:trace>
  <inkml:trace contextRef="#ctx0" brushRef="#br0" timeOffset="23200">10301 8422 7615,'-3'-3'5383,"0"1"-2619,3 2-2356,-9-32-99,7 23 1458,-7-24-1705,9 33 915,0 0-921,0 4 17,0 0-6,0 4 3392,0-2-3397,2 2-12,1 0 17,2 1-11,0 1 17,1 1-11,2 1 55,5 8-55,0-3 56,12 14-46,-6-12-386,7 8 370,-5-8-16,0 1-7,2 0 6,0 0-5,0-1 5,0 0-11,-2 0-17,0 0 1,-4-1-12,-2 2 11,-3 0 6,-4 0 11,-2 1-17,-3-1 6,-1 0-6,-2-1-6,-3 0 1,-2 1 16,-10 6 1,1-6-6,-6 4-1,4-11 12,-1-2 0,1-3 62,-4-3-45,6-2-12,-4-4-5,8-3 382,0-3-382,0-3-17,0-3-11,0-1 5,1-2 1,-1-2-12,1 0 12,-5-9-6,4 8 28,-3-5 6,2 3-29,3 7 6,-3-3 1,5 7-1,0 0 0,2 1-5,2 0-6,0-3 0,5 2-6,4-5-5,6 3 22,5-3-11,5-1 0,5-3-6,24-11-3380,-9 6 3400,-13 8 0,0 0 11,0 1 0,-1 0-357,14-7 365,8-4 12,-23 11-11,-3 2-98,-4 2 75,-3 3-11,-4 1 0,-3 2 3176,-3 2-3187,-2 1 484,1 1-535,-2 1 73,3 2-297,-1 2-274,1 2-644,3 1-2330,1 2 3534,4 0 0,-8-3 0,1-1 0</inkml:trace>
  <inkml:trace contextRef="#ctx0" brushRef="#br0" timeOffset="24288">10521 10042 18362,'-24'-41'651,"0"-1"1,2 4 0,1 10-310,1 19-101,-3 4-51,-1 3-33,-2 2 252,-29 21-303,19-4-424,7 0 1,2 2 361,0 10-4,2 3-24,2 3-2566,3 4 2558,8-9 1,2 2 2,-4 17-324,5-16 1,3 0 312,2 14-1270,3-1 1219,7-2 1,5-2 132,8-5-149,7-3-17,5-5-9,-2-13 1,3-2 8,19 5 408,-14-9 0,2-3-397,6-4 1,2-4 24,5-4 1,1-2 35,0 0 1,-1-2 8,-1-4 1,-4-2 2,-15 3 0,-1-2 8,-2 0 0,1-1-8,23-17 23,-5 0 5,-6-2 17,-7 2 16,-7 1 1465,-6 3-1459,-5 2 118,-2-3-39,-8 10-29,-1-1-5,-6 13 2634,-4 2-2684,-3 3 5,-6 4 12,-4 4 5,-5 5 11,-3 5-2430,-2 2 2408,-1 4 1025,2 0-1076,0 2-5,5-2 0,5 1 0,5-3-29,6-2 12,3-1-5,6-2 3315,4-2-3299,6-3-17,3-3 1,5-3-6,3-2 11,3-3-17,4-4-6,2-2-547,2-5 565,1-3 10,-1-2 18,-2-2-6,-4-3-1,-4 0 12,-6-2 28,-5 0 23,-5-1-1,-6-1 23,-4-1-6,-7 1-157,-14-10 186,-1 9-6,-11-4 16,5 12 185,-29-3-263,19 10 17,-19-1-28,29 12-6,4 3-11,3 2-22,3 4-12,5 4 1,2 4 760,4 0-861,2 15-18,5-6-1136,20 35 364,-3-28-1002,19 19 531,-7-25-867,6-2-2153,4-3 4387,11 0 0,-23-11 0,0-1 0</inkml:trace>
  <inkml:trace contextRef="#ctx0" brushRef="#br0" timeOffset="24897">11637 10248 12836,'2'-9'7108,"-1"2"-5692,-1 7 523,18-70-2837,-12 47 1181,5-17 0,-2 3 187,-7 26 677,-1 1-973,-1 6 222,0 1-335,0 9 68,-2 10-67,-1 3-23,-2 10 0,-2-3-5,0 4 297,-2 2-314,0 2-12,-1 2 6,0 0-5,-1 2-3,4-4 0,0-1 19,1 7-11,-3 17 0,9-38 1,0-6 512,0-6-451,2-3 11,0-3 0,3-5-33,1-3-23,4-6-6,2-5-3369,11-17 3375,-4 5-436,9-14 419,-5 10 17,1-1-6,2 0-16,2 2 16,-1 0-5,0 4-11,0 3 16,-1 3-11,6 1 0,-7 8-58,8 3 47,-16 8-11,1 6 5,-7 4 0,-1 6-5,-1 4 3155,-2 4-3149,-1 13 33,-3 7-17,0 12-3,-2-16 1,0-2-15,4 7-16,2 8 647,1-37-619,1-5 106,1-2-90,9-6-22,-4-5 0,7-5 0,-5-6 11,1-4 17,-1-3 6,-1-4-1,-1-3 1,-3-3-536,0-1 547,-4-3 55,-2 1 1,-1 0-22,1-9-40,-3 11 0,0 0 73,-1 4 17,0 4-6,-2 5-5,2 3 16,-2 3-95,2 7-27,-1 2-12,1 4 33,3 7-16,1 2-11,3 8 5,2 2-22,2 5 27,20 30-32,-10-16-38,2 10 1,0 2-896,-4-1 927,-5-10 0,-3-1-34,-4 5-12,-4-3-4,-3-1-29,-8-5-561,-13 5 449,-4-12-67,-12 1-78,4-14-2896,-2-4 2616,0-4-203,2-3-408,2-5 1249,0-6 0,15 4 0,1-2 0</inkml:trace>
  <inkml:trace contextRef="#ctx0" brushRef="#br0" timeOffset="25281">13143 10093 20789,'0'-4'2862,"0"1"-576,0 3-2073,-70-8-68,39 13 0,-24 2 1,1 5-123,23 11-1066,-15 16 1043,31-15 28,5 2-2824,5 10 2807,9-8-117,7 7 111,18-2-5,-1-9 6,13 6-23,14-8-783,-11-9 789,13 0 0,-19-10 131,-5-3-109,-5-6 2720,0-12-2692,-9-12 1,-4-3 32,-11-4-185,-9 7 141,-4-2 17,-5 0-1834,-15-15 1850,4 12-16,-10-8-70,-3 9 64,10 11-11,-7-3-22,16 14 5,3 4-11,4 3 222,3 3-239,4 2 3114,2 5-3159,1 3 750,2 6-1170,5 14-16,2-2-264,5 12-1753,10 11-3345,-4-8 5860,-3-9 0,-2-2 0,-1-5 0,-1-1 0</inkml:trace>
  <inkml:trace contextRef="#ctx0" brushRef="#br0" timeOffset="25632">13587 10587 26346,'-2'-49'210,"1"0"1,-3 8 0,7 3-93,12 9 0,4 4-2782,4-11 2732,10-13-7,-10 10-5,-1-3 17,0-4-11,-4-2-23,0-3-6,-3-1-21,-1-2-18,-1-1 17,-5 17 0,0-1 1,3-18-4,-4 22 0,0-1 20,2-20-11,-4 19-2619,-1-4 2630,-3 24-5,-1 6 983,-1 5-1006,0 3-17,-2 7 23,0 3 989,-3 8-1000,-4 17-6,1-3 2753,-2 16-2731,3-7-11,2 5 5,1 6-21,1 6-21,3-9 1,0 2-1093,0-10 0,1 0 1104,1 15 0,1 0-23,1-14 1,2-2-534,2 0 1,1 0 471,2-2 0,1 1-261,10 10 0,2 0 118,-6-13 0,2 0-62,7 6 0,0-1-470,12 6-224,0-7-775,-1-6-1213,0-7-5943,-6-8 8631,-4-5 0,-13-6 0,-7-3 0</inkml:trace>
  <inkml:trace contextRef="#ctx0" brushRef="#br0" timeOffset="25996">14388 10383 20319,'-5'-3'3204,"2"0"-118,3 3-3036,-31-26-5,29 20-17,-20-19 22,39 29-10,3-1-1,4 1 6,2-2-12,16-1-22,-11-1-344,11-3 344,-16-1 17,-2-3 0,-4-2-5,-2-2-1,-3-3-11,-3-3-11,-2-3 6,-3-3 11,0-2 0,-3-3-1,-1 0-21,-1-1 22,-1 2-6,-1 3 0,0 2 378,-2 4-361,-1 3 0,-4 4 23,0 2 5,-2 3 28,-7 2-56,2 2-6,-6 2 6,5 4 0,-1 4 6,-1 4 10,-7 13-21,5-2-950,-4 11 921,8-5-466,1 18 460,6-9 1,1 14-28,5-14-34,7 1-67,3 0-117,6 0-141,6-1-128,2-2-118,5-3-2067,19 7-4747,-8-14-1929,10 4 9387,-19-18 0,-14-6 0,-6-3 0</inkml:trace>
  <inkml:trace contextRef="#ctx0" brushRef="#br0" timeOffset="26422">15117 10421 6934,'38'-21'0,"0"1"0,-8 4 0,0 0 0</inkml:trace>
  <inkml:trace contextRef="#ctx0" brushRef="#br0" timeOffset="27605">15704 10488 21780,'2'-3'1625,"-1"1"-1015,-1 2 314,28-65-3133,-12 33 2293,4-11 0,1 0 56,3 6-39,4-3-56,3-3 11,2-4 0,1-4-31,-16 25 0,-1-1 0,0-1 1,0 0-10,0-1 1,-1 0-6,0 0 1,-1 0 2,-1 0 0,1 0 8,11-25-5,-3 1 5,-3 5-22,-5 4 795,-3 8-767,-5 7 11,-3 7 413,-3 9-424,-6 7-6,-2 4 6,-10 9 0,-5 5-5,-9 8 10,-6 8 289,-7 5-297,11-4 0,0 1-22,7-6 0,2 1-568,-9 9 1,3 1 575,-6 16-11,6 3 6,8-2-6,8 1-1411,7-3 1411,6-1-17,9-3 11,6-3 0,3-15 1,4-1-2231,17 13 2227,-11-16 1,2-1-25,22 3 67,5-3-79,4-5-11,-17-10 0,1-2 31,-11-2 0,-1-1-1,9-2 1,-1-3-19,10-6 10,-5-8 227,-15 2 0,-2-3-199,13-9 6,6-13 0,-22 10 11,-4-3 40,-2-15-18,-7 12 18,-2-9 10,-8 18 12,-1 4-6,-4 4 1026,-3 4-964,-26 6-90,6 7 0,-20 6 1734,12 7-1733,0 2-12,0 4 0,4 0-17,3 2-6,7 1-5,5 0 760,5 0-760,5 9-5,5-7-1,6 7 6,4-12 345,5-2-345,5-2-11,4-2-6,7-1 12,3-2-482,4-4 471,2-2 1369,1-2-1353,-3-4 0,-3-3 23,-5-6-7,2-11 7,-11 3-192,-1-9 203,-13 6 5,-3-2 34,-5-13-23,-4 9-27,-3-10 27,-2 14-11,-2 0 6,-1 3 33,0 2-33,2 4 0,0 3-23,1 3-5,1 3 518,0 4-530,-1 1-10,-1 4-7,0 4 7,0 3-18,1 4-21,2 3 4,2 2-38,3 2 163,2 2-264,5 0-96,4 1-83,7 2-762,5 0 480,6 0-149,7 0-135,5-1-3304,6 0 2545,-7-10 0,1 0 344,-7-4 1,-1 0-385,12 2 1,0-2-809,18 0-63,1-2 1927,-2-5 947,-21-4 0,0-1 861,14-5 690,7-6 488,-31-3 101,-8 0-297,-8-5-448,-5 0-376,-4-4 466,-5-14-1138,-3 8-123,-4-10-101,-2 15 640,-9-1-835,3 11-63,-9 3-16,4 11-11,-2 6 964,-3 4-987,0 6-11,-2 6-1859,1 3 1820,2 4-17,2 2 797,4 1-814,4 1-163,4-1 169,4-1-11,4-2-1737,3-1 1726,4-3 1163,4-3-1141,6-1 1220,4-4-1198,3-4 177,3-6-172,-1-2 3073,10-14-3050,-9 1 17,5-13-2270,-10 1 2270,0-3-335,9-29 396,-10 18-5,8-19-413,-15 29 385,0 3 17,-3 5-34,-2 5 2920,-1 6-2987,-5 9 23,-10 27-34,-3 4 75,-12 24-92,1-2 0,10-24 0,0 1-677,-2 4 1,0 0 676,-2 3 0,0 1-9,-1 3 0,0 1-1228,0 2 0,-1 1 1225,2 0 1,-1 6-17,6-6 0,0 7 0,1 1 0,1-5-538,1-4 0,2-3 1,0 3 535,-1 5 1,1 5 0,0-1-1,2-5-499,3 7 0,2-5 405,0 0 1,0 0-79,0-3 1,0-1 44,-1-3 0,-1-1 580,0-5 1,-2-1-520,-1-5 1,-1-3 0,-13 18 67,-5-16 1736,-4-14-1674,-19-19-12,12-10 754,7-11 0,2-4-737,-2-20-25,12 11 0,3-2 11,6 5 0,3 0-8,1-2 0,1-2 5,1-1 1,3-1 2,2-2 0,4 0 0,0 0 0,5-2-5,3 3 1,5-1 0,0 1 179,5-6 1,2 1-201,-3 7 0,3-2 0,0 4 3,5 0 0,1 2-14,0 2 0,3 2-230,16-7 0,1 1-1262,-12 11 1,1 1 840,11-5 1,2 3-4255,-3 6 1,-2 2 4198,-16 6 1,-1 1-1,2-1 1,-5 3-1,-13 3 1</inkml:trace>
  <inkml:trace contextRef="#ctx0" brushRef="#br0" timeOffset="28122">18340 9961 16301,'8'-49'834,"-1"0"1,0 5 0,-5 9 2099,-6 20-2408,-7 7 803,1 4-1195,-2 9 704,3 7-670,0 11 39,-2 9 1987,-1 10-2066,-3 11-1618,1-5 0,0 2 1537,3-8 1,-1 0-3,-5 17 0,0 1-23,5-14 0,-1-1-8,1 1 0,-1 1-305,2-4 0,0 3 0,1 0 214,3-1 1,2 0-1,0 0-338,1 0 0,0 0 1,4-2 78,6 16 0,6-6-241,5-17 0,4-3-443,4 0 1,3-1-2409,4-2 0,2-2-1488,-1-3 1,0-2 4651,-2-3 0,-2-3 0,3 2 0,-12-10 0</inkml:trace>
  <inkml:trace contextRef="#ctx0" brushRef="#br0" timeOffset="32231">19504 10316 8892,'1'-4'3933,"1"1"3382,-2 3-6672,17-62-4318,-12 35 3899,5-11 0,-2 0 163,-6 13-40,-1-3-33,0 1 1109,0-1-958,-1-11-241,-1 12 654,-3-7-693,-2 17-6,-4 2-67,-3 4-28,-7 3-22,-5 5-18,-7 3-2600,-7 6 2618,-6 5-6,-5 8-23,-3 3 716,-3 5-704,1 4 11,2 1-17,4 3-16,5 0-18,7 0 1,9 0-1,6-1-5,9-2 0,9 12 12,11-12-661,11 8 660,10-16 0,11-2-5,8-4 5,-6-8 0,1-2-6,-8-3 1,1-1 231,11 1 1,0-2-227,-12-4 0,-3 0-780,31-5 808,-4-5 6,-6-5 495,-7-6-394,4-15-51,-18 5 1,1-13 10,-22 10-125,-3 0 299,-5-15 595,-8 1-707,0 4 10,-4 10-32,2 18 10,0 4-83,2 4 2920,1 4-2937,1 2 705,0 3-733,0 5 462,-1 5-495,-2 7 10,-2 6 6,-1 5-109,0 5 98,1 3-2715,1 2 2675,4 2-4,1 0-139,4 0-433,13 19-50,1-15-485,4-8 0,4 0 1151,5-8 0,0-3 0,8 13 0,3-10 0</inkml:trace>
  <inkml:trace contextRef="#ctx0" brushRef="#br0" timeOffset="32454">20243 9696 19085,'3'-48'584,"1"1"1,-1 4-1,-1 6-1869,1 5 1598,-1 9 1012,0 7-1095,1 7 837,0 5-1028,3 10 1090,2 7-1101,2 10 6,4 11 1894,2 8-1917,1 9-11,-5-7 0,0 3 0,-3-10 0,0 1-876,1 16 1,-1 0 858,-4-12 1,-1-1-26,-1 1 0,-2 5-365,-3 10 0,-1 6 0,-1-4-131,-1-1 0,-1 0-721,-1 1 0,0 5 0,-1-7 99,-1-10 0,1-4-1526,-1-1 1,0 0 2394,-1 2 0,1-3 0,-1 3 0,1-5 0</inkml:trace>
  <inkml:trace contextRef="#ctx0" brushRef="#br0" timeOffset="34028">8354 11091 14166,'-21'-41'293,"0"0"0,1 3 0,11 8 1849,20 17-2069,6 0-17,7 2-17,4-1-11,4 3-6,3 1-5,1 2-6,0 4 12,-2 0-12,-4 5 11,-5 2 1221,-6 4-1221,-8 4 708,-4 3-684,-22 15-24,-2-6 1316,-18 11-1321,0-9 0,-4 0-6,-5 1-760,-1-1 760,-1 0 6,0-1 0,2-1-6,4-1-578,-8 6 584,17-8-76,-7 7 59,25-16 11,0 3 0,11-8 771,1 1-776,3-2 1106,7 5-1095,6-1-6,4 0-11,4-1 11,-4-3 0,2-3 745,0 2-750,13 1-6,-9-2-3289,9 1 3289,-11-2 0,6 4 5,-11-2 1,3 4-6,-13-1 17,-4-1 16,-2 3 12,-6 1 6,-4 2-1,-6 1-5,-4 2 72,-14 8-61,6-4-11,-10 4-592,12-6 591,3-1-4,2-1-12,3 0-6,3-2 3074,3 0-3085,3-3-6,2 0 1,3-1-6,2 0 17,1-1 5,3-1 12,3-1 5,3-1 895,3-2-906,3 0-12,2 0 7,2 1-12,2 1-3397,2 0 3391,1 2-907,2 0 907,1 2 1,-1 1 0,-2 2-1,-4 2 1,-3 1 11,-4 1-1,-7 2 1,-3-1 11,-8 1-555,-5 2 544,-8 0-72,-22 11 33,5-7-34,-16 6-34,11-11-431,-19 2-525,14-7-1049,-12 1 2095,15-9 0,21-4 0,0-1 0</inkml:trace>
  <inkml:trace contextRef="#ctx0" brushRef="#br0" timeOffset="39443">6759 13178 14505,'0'-7'3691,"-1"1"-2442,1 6 913,0 0-1843,-57-60-89,34 44-71,-17-15 1,0 7-53,14 31-12,-10 9-22,9 6-17,-2 4-17,1 5-17,0 4-3397,3 3 3386,1 2-11,5 3-779,3 0 756,5 1-10,4-3-1,3-1-472,8-2 439,5-4-1884,9-1 1851,7-4 4,7-4 1299,8-3-1304,7-4 463,6-6-480,6-4-274,-27-5 1,1-2 329,2-1 1,-1-2 27,2-1 0,0-2 6,1-1 0,-1-2 17,0-1 0,-1-1 11,-1-1 0,0-1 5,-2-1 1,-1-1 11,25-14 17,-8-2 22,-8 1 1765,-10 1-1709,-7 1 28,-9 2 18,-6 3 722,-5 2-735,-4 3-10,-5 3 258,-12 2-314,1 6-1,-10 2-11,5 9 6,-4 2 1659,0 8-1682,-2 2-16,0 4 0,3 1-23,3 2-11,3 0-28,4 17 11,7-17 997,7 11-1013,9-22 22,7-4-6,14-2 11,-2-4-11,25-10 23,-18-1-650,9-8 650,-14 0 5,-3 0 129,11-24-50,-18 15 16,4-17 29,-20 19-12,-3 1 11,-5 0 107,-9-6-123,-1 7-6,-7-2-6,5 9-28,-1 3-5,1 2 45,-15 2-101,13 3 649,-10 3-678,10 8-38,3 8 0,2 3-34,5 3-45,7-3-73,1 1-83,5 1-152,2 0-745,15 8 330,-1-7-773,10 4 62,-2-10-548,3-3-538,4-2-438,2-3-88,2-4-44,1-1 3219,0-7 0,-1-2 0,-2-5 0,-2-3-894,-3-3 939,-1-2 1664,-5-1 632,-3-2 73,-4-1-202,-3 0-391,-3 0-332,-1 0-261,-2 0 189,-2 1-543,0 3-146,-2 1 948,-1 3-1189,0 2 1292,-2 1-1516,-1 7 311,-1-1-384,-1 8-162,0 3 17,0 5-6,-1 3-5,-1 4-1,-3 13-27,2-5 5,-3 10 40,0 5-46,1-9-558,-2 10 531,2-12 16,0-1-5,0-1 0,-1-2 11,0 1 17,3-10 16,0 0 46,3-11-46,2-7-10,1-4 558,4-6-559,4-3 0,3-2 34,14-12-22,-6 7-594,10-10 593,-8 10 1,-1 1 11,1 0 11,0 2 0,-1 4-6,-2 1 6,-3 5-11,-4 3-11,-4 3-6,-3 2 0,-5 2 6,0 4 5,-2 3 588,-1 5-599,-2 5-11,-3 3-11,-1 2 22,-1 1-17,1 1-11,0-1 0,3 1-17,1-1 12,4-2-1,4 0 6,3-3 0,14 5 11,-3-10 0,9 2 6,-4-10-6,3-3 12,16-7-12,-8-2 6,11-8-12,-14 0 7,-3-3 21,-4-1 12,-3-2 11,-5-2 6,-3-1-18,-5-2 91,-2-15-57,-2 9-771,-1-9 805,-2 15-407,-1 3 424,0 2 0,1 3-23,-1 3-11,0 3-11,0 3-33,0 3-12,0 2 730,0 1-764,0 2 478,3 4-489,0 2 6,3 6 0,1 2 0,1 2 17,1 4-11,0 2 5,2 3-11,5 14 0,-3-6-569,5 12 547,-6-10-12,1 1-11,-1 3-151,3 17 56,-6-12-1350,-1 10 1289,-5-20-2836,-6-4 2645,-3-4-241,-6-5-151,-5-3-297,-2-6-566,-4-5-1803,2-3 3450,-3-3 0,12 0 0,1 0 0</inkml:trace>
  <inkml:trace contextRef="#ctx0" brushRef="#br0" timeOffset="39860">9405 13248 15760,'0'-3'5085,"0"0"-1875,0 3-2942,-62-23-49,38 17-1094,-12-7 0,1 4 1032,17 14 570,0 3-626,-1 3-28,1 5-28,0 2-1,-1 4-21,2 2-6,1 2-131,2 2 131,1 0-6,2 13 0,5-11-16,1 7-6,8-14 11,3-2 11,6-4-11,3-2 5,4-4-5,2-3 974,12-4-958,-9-7-4,7-4-12,-12-5 23,3-13-1,-6 3 0,0-10 499,-9 7-476,-3-2-6,-2-2 23,-3-2-23,-3 0 0,-1-3 12,-4 3-1,0 0 1,-1 4 21,-1 3 1,1 4 6,-2 3-7,1 4-10,-1 3-23,1 4-11,1 3-17,-1 2-16,-3 6-23,3 2 22,-2 6-27,4 2-18,2 2-44,1 4-107,2 3-145,1 3-1989,9 13 0,3 3-3686,5 8 6022,2 1 0,0-4 0,-3-20 0,1-1 0</inkml:trace>
  <inkml:trace contextRef="#ctx0" brushRef="#br0" timeOffset="40511">9880 13715 10696,'5'-7'7186,"-2"2"-5455,-3 5-477,0 0 310,21-86-1502,-13 49 148,4-16 0,1-1-2436,-5 15 2489,1-5-67,4-2-464,1-4 402,2-4-27,3-3-6,0-3-68,-9 28 1,1-1-4,-1 0 1,1-2-499,4-17 0,-1-1 498,-3 12 1,-1 0 14,3-10 0,0-2-7,-1-2 0,-1 1 127,-5 16 0,0 0-92,1-7 0,0 4 78,-6-1 1818,-1 18-1868,-1 8 439,0 1-484,-1 9 1376,1 3-1421,0 2 910,-1 1-898,-2 20 5,-4 13-31,0 0 0,-1 3-55,0-4 1,0 0 54,-3 6 0,-1 0-827,3-6 0,-1 0 830,0 2 0,0 1-12,0 1 1,1 1-14,0 1 0,1 0-17,1 1 0,1-1-34,1 0 1,2 0-60,1-1 1,1-1-48,2-2 0,2 1-320,8 8 1,2-1 187,-1-12 1,3-1-304,5 6 1,4-2-236,13 3-134,6-6-123,-1-5-201,2-6-175,-2-6 18,-2-6-662,7-9 1620,-4-16 638,-6-1 694,-8-21-134,-17 15 196,-2-10 106,-6 12 68,-3 0 50,0 2-79,-4 3-89,0 3-123,-4 3 220,-1 1-484,0 4 1875,-7 3-2138,4 2 550,-3 1-550,2 5-212,5-1-34,0 4 106,9 2-112,4-3-5,7 3-23,4-6-17,3-1 6,5-1-17,4-1 1,2-2-52,16-6 35,-9-1-1096,9-6 1129,-13 2-664,9-10 664,-12 3 22,5-9-5,-18 6 16,-4-1 7,-6-2 4,-3 1 12,-3-1 17,-2 2-2661,-6-6 2750,0 10-664,-2-3 703,1 13 535,1 1-624,1 5-39,1 0-17,2 3 0,-2 5-11,-3 10-17,-2 3-6,-4 10 17,-5 11-39,5-7-778,-6 11 767,8-12-200,2 2-276,1 15-1367,3 6-796,6 2 2650,7 2 0,-2-36 0,0 0 0</inkml:trace>
  <inkml:trace contextRef="#ctx0" brushRef="#br0" timeOffset="40696">11262 13444 20755,'-2'-3'3512,"0"1"-1209,2 2-2253,-34-60-44,25 43-881,-10-16 0,3 4 712,15 26-1459,0 1-1000,2 10 2622,2 2 0,-1 0 0,0-2 0</inkml:trace>
  <inkml:trace contextRef="#ctx0" brushRef="#br0" timeOffset="41767">11634 13565 21840,'9'-50'364,"0"0"0,-1 6 0,1-1-176,3-1 0,1 2-169,-5 13 1,1-1-1100,6-20 0,0 0 1094,-5 19 0,-2 1 3,2-2 0,0-1 0,0-1 0,-1 0-12,0-1 1,1 0-152,-2 0 0,0 1 160,0 1 0,-1 1-3,0 2 0,-1 0 17,5-25-5,-3 7 10,-1 8 991,-4 6-862,-1 3-28,-4 12 358,0 4-469,-2 12 1779,-2 10-1769,-7 13-22,-4 18 1,-1 5-89,-7 18 80,5-9 0,2 0 3,2 10-18,5-12 1,1 2 5,2-12 1,1 2 2,-1 12 0,0-1-3,5-14 1,1-3-4,0 0 1,1 0-597,3-2 0,2-1 560,7 26-2337,12-4 2337,6-7-5,9-6-677,5-6 637,7-6 1,4-4-18,3-8 6,-14-10 1,1-2 49,-11-3 1,0-2 5,10-2 0,-1-2-11,15-10 0,-3-6 17,-4-4 22,-4-3 28,-7-2 1,-4-3 397,-8-1-392,-4 0 17,-7 1-1,-4 3 528,-6 4-488,-3 3 39,-10 1-50,-3 8-1,-11 3 23,-2 8-5,-5 5 789,-3 3-795,-3 5-2,-1 3-27,0 4-10,0 2-12,3 3 18,-7 14-29,13-7-63,10 2 0,3 2 46,5 0 6,7 17 2811,20-17-2806,4-9 18,27 10-966,-13-18 932,14 1 0,9-8 11,-13-5 6,15-2-12,-22-8 6,10-13-6,-16 1 23,5-11-28,-20 5 806,-4-4-778,-5-1-6,-4-2 6,-4-2 11,-1 0 6,-3 0-6,-2 2 28,-4 2 558,-1 3-496,-15-9-96,7 16-5,-12-4-6,10 19 12,-1 2-23,0 3 5,0 4 1118,3 3-1157,2 3 17,2 3-5,3 3-17,2 1 165,1 3-215,4 0-79,1 2-269,14 12 90,1-7-1069,15 8 895,3-13-61,7-2-29,6-3-61,5-3-73,5-3-34,4-2-38,3-3 117,1-2 263,-19-4 0,2-1 367,-2-3 0,-1-2 106,-1 1 1,-2-1 47,-6-3 0,-4-1 190,2-8 146,-7-1 146,-8-2 167,-5-3 74,-6 0 0,-2-2-40,-4 1-117,-3 0-113,-2 1-94,-4 3-62,0 1 218,-11 0-375,6 6-50,-7 1 877,8 7-984,-1 3-27,3 1-18,-1 4 51,-4 11-68,4 0 1,-4 11 11,5-1-17,-1 2 0,1 4 0,0 2-28,1 0-490,2 3 524,4-3-17,2 1 0,14 9 11,1-11-383,11 3 394,0-17 6,3-5-11,0-5 11,2-4 5,1-7 6,1-4 6,2-7-2753,0-4 2780,1-3 23,-1-2-849,1-1 888,-3 0 305,10-9-282,-12 10-34,5-5 0,-15 14-17,-4 3 2891,-4 3-2941,-2 5 1302,-4 3-1330,-3 5 126,-1 6-92,-9 23-29,-1 0-1505,-8 19 1489,0-5-1,-1 7 1,9-24 0,-1 1-6,0 3 0,-1 2-3,0 2 0,0 1-6,0 5 1,0 0-769,-1 3 0,0 0 740,1 4 1,-1 1-905,0 2 1,0 0 788,0 1 1,-2 2-307,0-3 1,-2 2 0,0-1-494,3-13 1,0-2 0,-1 2 345,-5 11 0,-2 1 1,-1-5-1004,-3 1 1,-2-4-1516,0-4 1,-3-2 3122,-5 0 0,3-4 0,-5 2 0,3-7 0</inkml:trace>
  <inkml:trace contextRef="#ctx0" brushRef="#br0" timeOffset="42278">14417 13047 12945,'13'-56'976,"-1"1"0,-1 5 1,-3 7 1440,-4 5-1907,-3 9 1396,-2 7-1587,-2 6 836,0 5-1021,-2 5 3028,1 4-3117,0 7 958,-7 18-942,1 5-13,-2 6 0,0 3-4,-6 18-13,2-3 0,0 4-1713,3-7 0,0 3 1676,3-8 1,1 4-1,1-3-1156,-2 12 0,3-3 1111,2 2 1,2-3-798,4-15 0,3-1 697,1 0 0,2 0-401,3-1 1,3-1 270,2-1 1,2-1 267,3-3 0,3-1-433,2-2 1,2-2-154,2-2 0,2-3-286,2-1 0,1-3-625,1-2 0,0-1-2234,-2-3 0,-1-2 4149,25 3 0,-28-5 0,-12-4 0</inkml:trace>
  <inkml:trace contextRef="#ctx0" brushRef="#br0" timeOffset="42669">15592 13181 15967,'0'-7'4816,"0"1"-3662,0 6 1188,0 0-2074,-66-42-3389,35 36 3210,-12-14 1,1 5 45,7 26 652,0 4-675,0 2-28,2 3 23,3 4-51,2 2-11,3 3-6,3 2-881,3 2 853,4 1-5,3 1-547,5-2 541,3 0 6,4-2-622,5-3 610,3-1-310,7-3 310,3-2 453,5-4-469,16-3 27,-7-8 18,12-3-1540,-15-10 1557,0-4-12,-3-6 1823,7-15-1767,-10 4 39,4-10 661,-7-18-611,-9 21-10,2-20-276,-10 28 270,-1 2-17,0 5 3043,-1 0-3093,0 8 425,-1 3-465,0 6 175,0 3-214,0 10 813,0 0-835,0 11 22,0 2-11,0 2-11,0 5-62,1 19-27,1-11-965,1-2 1,1 0 257,4 9-722,5 16-3249,1-17-5052,0-5 9102,-1-7 1,-5-15 0,-4-9 0</inkml:trace>
  <inkml:trace contextRef="#ctx0" brushRef="#br0" timeOffset="44451">16114 13517 17368,'11'-47'731,"1"0"1,-1 4 0,-3 6-339,-8 9-57,0 0 1090,0 2-1140,0 2-6,-1 4 379,-1 3-441,0 3 155,-1 4-238,-1 3 620,0 3-704,-2 2-1,0 3-16,-4 5 5,-2 5 6,-5 6 5,-3 5-11,-4 5-5,-2 4 2,6-6 1,1 0-592,-9 14 577,-8 13-11,11-5 0,10-13-11,2 6 6,10-16 5,7-5 12,4-3 27,5-4 6,5-4 11,4-4-319,3-2 292,3-7 4,1-2 7,2-8-12,0-3 23,13-16-28,-12 4 23,7-12 4,-16 8 68,3-21-59,-15 22 0,-1 0-34,-1 0 1,-1 0-12,-1 0 0,-2 1 54,0-12 5,1 1 5,0 3 18,-1 3-18,1 4-13,-1 5-3,0 5-12,-1 6-16,0 5-34,-2 4 297,1 5-291,-1 1 547,0 5-553,1 4 10,1 6-49,0 6 22,0 5 12,0 6-405,-1 5 383,-2 3 4,0 3-1114,-2 3 1087,0 3-29,-2 3-55,-1 2-106,2 1-124,0 1-130,4 0-138,3-2-107,7-2-84,7-5-129,9-5-280,7-6-1658,8-6 650,4-7-432,5-7 129,2-6 561,0-6 794,1-8 830,-1-6 543,-3-7 382,-2-6 357,-3-4 370,-4-5 286,-3-2 133,-3-3-37,-3-4-186,-3-1-263,-2-3-225,-2 0-1479,-11 13 1,0-1 1088,5-16-360,-8 18 0,-1 0 414,-1-6-274,-2 4-11,-4 5-39,-3 4-73,-4 6 622,-3 6-745,-6 5 907,-3 5-974,-6 6 11,-3 5-34,-5 7 3381,-4 6-3403,-3 7-956,0 2 939,0 6-1122,2 1 1105,4 2 1,3 3-12,5-2 0,5 1-214,4-3 203,6-2 11,6 8-6,7-12 1,6 4-7,6-17 1,4-4-6,3-5 6,6-5 6,3-4-7,4-7 9,-9-4 1,1-3-9,15-12-856,-14 6 0,-1-1 872,9-16 12,-1-4-6,-2-5-5,-3-5-15,-17 24 1,0-1 8,-3-1 0,0-2 11,5-15 0,0-2-139,-6 10 0,0 0 142,3-14 0,0 1-580,-5 14 1,-2 2 582,1-1 0,0 0 11,-1 2 0,-1 1 50,6-27 12,-2 7 979,-3-1-923,-4 20-23,-2 0 578,-2 23-645,0 5 1114,-1 7-1159,-2 6 2041,-2 6-2041,-1 9 1,-3 5-18,-2 8-5,0 7-1758,-2 4 1769,1 7-5,-1 5-590,7-26 1,0-1 574,0 2 1,0 1-23,1 0 0,-1 0-42,2 1 0,0-1-62,0 0 1,2 0-104,0-2 0,1 1-508,0 30-357,6-3-825,5-4-3390,7-2 5329,9 0 0,-11-26 0,0-3 0</inkml:trace>
  <inkml:trace contextRef="#ctx0" brushRef="#br0" timeOffset="44891">18373 12793 21338,'20'-42'573,"-1"1"0,-1 2 0,-5 8-186,-13 18-102,-3 1-72,-2 4 404,-4 4-500,-5 2-10,-3 7 21,-6 4-1173,-3 8 1174,-5 7-12,-3 6-33,-2 4-1324,-1 4 1285,2 4-6,1 3-17,4 3-11,3 2-535,3 1 502,6 1-45,4 1-1118,7 0 894,5 0-219,10 1-235,8-2-330,12-2-707,10-3-271,-15-26 1,3 0 1874,7 0 0,-1-2 0,4 2 1,1-3-1</inkml:trace>
  <inkml:trace contextRef="#ctx0" brushRef="#br0" timeOffset="45125">19032 12669 18428,'-3'-10'3148,"0"2"-1413,3 8 260,0 0-1956,57-19-452,-34 32 427,12-12 0,-2 4-2132,-15 41 2135,-3 8-11,-2 4 5,-3 5-17,-7-32 1,0 1-23,-1 1 0,-1-1-45,-2-1 0,-2 2-938,-5 13 1,-3 0 450,0-11 0,-1 0-1003,-7 11 1,-1-3-1569,2-12 1,-1-3-6185,-16 22 9315,3-11 0,15-20 0,7-8 0</inkml:trace>
  <inkml:trace contextRef="#ctx0" brushRef="#br0" timeOffset="45558">19906 12318 21869,'-2'-53'756,"0"0"0,-1 5 0,4 10-515,7 23-73,2 4-78,3 4-18,3 4-16,4 5-11,6 7 6,4 9-18,7 10-1496,-7 2 0,2 4 1474,-6-5 0,0 1-3,9 15 1,0 1-9,-10-8 0,-1 3-6,-2 2 0,0 4 1,-1 0-12,2 7 0,-3 5-497,-6-10 1,0 6-1,-2 1 1,-3-5 375,-2-5 0,-3-4 0,-2 2-117,0 13 1,-3 2 0,-5 0-1206,-8 0 0,-6-1 1,-1-2 1459,-1-6 0,0-2 0,-1-1 0,3-5 0,0 0 0,0-5 0,-1-5 0,1 0 0</inkml:trace>
  <inkml:trace contextRef="#ctx0" brushRef="#br0" timeOffset="47235">22354 12131 24984,'-34'38'198,"0"1"0,0 2 0,2 1-139,6 0 0,1 2-2853,-4 4 0,0 1 2819,-4 3 1,0 1-15,10-15 0,-1-1 0,1 1-171,-2 1 0,-1 0 0,1 0 163,-2 0 1,1 2 0,-1-1-221,-1 0 1,0 0-1,0 1 196,-1 0 1,-1 0 0,1 0-21,0 0 0,-1 0 0,1 1-43,0-1 0,0 1 0,1-1-72,0 0 1,1 0 0,0 0-112,2 0 0,0 0 0,2-1-177,0 0 0,2-1 0,1 0-918,-9 17 1,3 1 1361,8-16 0,1 0 0,2-4 0,2-5 0,1-3 0,-9 27 0</inkml:trace>
  <inkml:trace contextRef="#ctx0" brushRef="#br0" timeOffset="47458">22626 12746 21694,'31'-38'302,"0"0"0,-2 1 1,-9 14 1079,-18 24-1208,-2 6 482,-4 7-432,-2 12-50,-8 10-37,-2 1 0,-5 7-1055,-7 5 0,-5 5 1,1 0 920,6-9 1,0-1 0,-2 2-380,-1-1 0,-2 2 0,0-1 0,2-3 337,2-5 0,2-3 0,-1 0-627,-1 3 0,-1 0 0,1 0 376,-1 1 1,1 1-1,-1 0-666,1 0 0,0 0 0,0 1 956,-3 6 0,1 0 0,2-4 0,4-5 0,2-4 0,0 1 0,1-1 0</inkml:trace>
  <inkml:trace contextRef="#ctx0" brushRef="#br0" timeOffset="205079">22781 2125 24796,'-22'-44'-711,"-1"0"0,1 1 0,6 12-489,12 26 461,2 0 311,1 11 517,1 2-37,0 7 21,0 3-700,1 4 821,1 6 36,1 3 48,0 6-101,0-5 0,1 1-3608,1 23 3417,-2-17 1,1 1-14,1 23-420,-2-30 0,-1 1 444,1 2 0,-1 0-567,1 1 0,-1 1 519,0 0 0,1 2 35,0 20 0,0 1-534,0-13 0,-1 0 552,0-6 1,0 3 0,0-3-2,1 5 1,-1-1-8,0 3 1,1-1 2,0 3 0,0-1 45,0 1 0,0 0-6,0 2 0,1-1 9,0 1 0,0-1 8,1 2 0,-1-1 9,1 0 0,0 1 62,1 0 1,0 0-55,0 0 0,0 1-134,1 1 0,0 0 128,-1 1 0,1-1 9,-1 2 0,0 0 5,1 1 1,0-1-140,-2 1 0,1 0 131,0 1 1,1-1-15,-2 1 0,0 1-9,1-1 1,-1 3 10,0-4 0,0 4 0,0-3-34,-2-13 0,1-3 1,0 7 10,0 3 1,1 8 0,0 3 0,0-3 0,-1-6-164,0-1 1,0-6 0,1 6 143,-1 1 1,1 8 0,0 2 0,0-3 0,-1-7-111,0-4 1,-1-5 0,0 1 98,1-1 1,-1 3 0,1-1 0,-1-3-1,1-1 1,-1-2 0,0 2-34,1 2 1,-1 3 0,0 1 0,0-3 40,1 2 0,-1-1 0,0 3 2,-1-3 1,1 5 0,0 1 0,-1-1-1,0-5-8,0 5 1,0-5 0,-1 2-6,0-3 1,0 1 0,0 2 0,0 2-69,-1-1 1,1 3-1,-1 0 1,0-1-1,0-4 77,0 8 0,0-3 1,-1 3-23,1-7 1,0 5-1,0 1 1,-1-2 0,1-7 17,0 3 1,-1-6-1,1 0 2,-1 2 1,0-1-1,0 3 7,1-1 1,-1 4 0,1 0 0,0-3 3,-1 3 1,1-2 0,-1 2-12,1-4 1,0 2 0,0 1 0,0-1 5,0-1 1,0 1-1,0-1 1,0-3-11,1 4 1,-1-2-1,1 2 32,0-3 0,0 2 0,-1 0 0,2-3-34,-1-2 1,1-2 0,0 0-7,1 21 0,0 0-6,1 1 1,0-2 8,0-1 0,1 3 7,-1-6 1,1 4 0,0-3-5,-1-13 1,0-2 0,1 2-2,0 12 0,1 3 0,-1-4 3,2 5 1,-1-4-66,1 2 1,-1-1 67,1 0 0,0 0-5,0-2 0,0 4 22,-1-10 0,0 6 0,1 1 1,0-6-30,-1-5 0,-1-3 0,1 5-2,0-1 1,0 7-1,1 2 1,-1-3-1,-1-7-5,3 15 0,-2-3 16,0-7 1,-1 2 0,0-3 5,0 3 0,-1-1 3,0 0 0,0 0 5,-1 0 1,0-1 5,0 1 1,0-1 363,-1-2 1,1 1-357,0-1 1,-1 0-4,1 0 1,0 0-6,0 0 1,0-1-1,0-1 0,1 3 6,-1-6 1,0 3 0,0-2-4,1 7 0,0 0-21,-1-7 1,1 1 0,-1-3-51,1 4 1,-1-3 50,1 1 1,0 0 372,0 0 0,0 1-367,-1-1 0,0 0-6,1 1 1,0-1-215,-1 1 1,0 0 225,0-1 0,0 1-4,-1-4 1,-1 3 0,1-3-3,0 7 0,-1 1-9,0 5 1,0 4 0,-1-4 8,0-5 0,0-2-7,0-6 1,0 2-1,0-3-4,0 3 0,0-2 606,0 0 0,0 0-595,0-1 0,0-1 80,0 0 1,0 0-73,0-2 1,1 0-20,0-1 0,1 1 8,3 15 0,1 0 0,0-14 1,0 0-10,3 13 1,1-1 0,-2-16 0,-1-2 2,2 1 1,0 0 120,0-1 1,0 0-119,0-1 1,1 2-1,3 11 1,0 0 990,-4-12 1,0 1-1076,4 23 1,-1-1-568,-6-23 0,-2-2 242,1 11 1,-1-1-2076,-2 14 2128,-6 5 1,3-30 0,-3-2 0</inkml:trace>
  <inkml:trace contextRef="#ctx0" brushRef="#br0" timeOffset="209825">23268 2392 17336,'61'-9'13,"0"0"0,-2 0 0,-4 2-13,-19 6 0,-1 0 0,2 0 0,1 0-3,0 1 0,1-1-647,-1 0 0,0 0 647,-1 1 1,-1-1 2,-1-1 0,-1 1 1265,27-2-1268,-26 0 0,-2 0 26,9-2 1054,1-7-1049,-31 3 0,-9-3 1205,-13 0-1188,-8 0 117,-19-9-33,5 4 39,-11-4 207,13 6-140,2 1 303,2 0-247,4 1 285,-3-3-44,7 2-297,3 1 68,9 5-127,5 5-100,1 1 130,1 1 3223,3 1-2868,3 0-152,12 4-88,0 1-123,24 13 14,-11-2-737,15 7 803,-10-1-499,2 2 7,-1 4-22,-2 1-64,-3 4-108,-5 0-86,-7 2-166,-8 0-367,-6 1-1258,-14-4 1,-3-1-2497,-6 8-5050,-15 16 9474,13-36 1,7-9 0,5-5 0</inkml:trace>
  <inkml:trace contextRef="#ctx0" brushRef="#br0" timeOffset="210098">24922 1940 26960,'3'-41'-136,"0"0"0,-1 5 1,0 9 1912,-2 21-2054,0 13 907,1 4-811,1 10-33,3 5 11,1 6-1712,1 5 1746,0 6 11,-2 4 0,-1 2 36,-1-16 0,-2 1-64,3 21 1,-2 0-81,-2-20 0,0-1-748,0 17 0,0 0 138,2-12 1,0 0-442,1 10 1,1 0 1315,3-13 0,0-5 0,1 4 0,0-3 0</inkml:trace>
  <inkml:trace contextRef="#ctx0" brushRef="#br0" timeOffset="210854">24920 2567 18484,'-5'-7'1798,"1"2"660,4 5-1168,0 0-734,-13-66-1009,19 43 689,-7-14 1,5 2-355,25 23 344,8 2 392,7 0-542,8 0 0,3 1-780,-19 3 0,1-1 654,23-3 1,-1 1 301,-24 3 0,-3 2-724,1-1 1,0 0 658,-1 0 1,-1 1-1230,29-4 910,-6 1 51,-6 0 50,-7 1 42,-8 0 106,-9 0-147,-7 0 481,-8 0-117,-4 1 1877,-14-3-2401,-3 2 328,-9 0 160,-1 3 1782,0 1-1468,0 1-468,-1 1 149,3 1-1,0 3-1260,1 3 1863,-1 4-284,2 2-269,-2 3-170,2 4-148,1 1-138,-5 23-301,11-15-247,-2 14-226,13-21-152,4-4-145,4-2 23,6-3 3889,3-4-3207,13-3 179,8-6 153,2-4-576,11-14 954,-22 1 256,8-7-3031,-10-6 2606,-9 7 230,2-7-283,-12 9 313,-2 3-25,-4 1-199,-1 2 498,-4 2-841,0 4 3183,-4 1-3210,0 7 1052,-1 0-404,-2 2 287,0 4 271,-1 1-34,0 6-110,0 2-789,1 4 0,2 0 0,2 2 0,12 34-502,1-26-1442,14 24 711,0-36 382,3 0 115,4-4 140,0-1 16,3-2 405,-1-3 366,0-4 75,-1-1 50,-2-4-85,9-9 22,-11-1-57,5-8-47,-14 3-69,1-14-86,-7 7 552,1-10-632,-7 9-88,-1 0-56,-1 0-33,0 0 47,0 0 257,-1-9-2,1 9 241,1-13-54,-1 21 30,0-2 16,-1 11 53,-1 3-90,0 2 74,0 2-237,0 2-107,-1 7 162,-2 0-41,0 10-69,0 0-29,1 3 0,1 5-107,2 2 19,11 21-808,2-9 485,13 16 113,0-15 97,4 0 33,1 1-1576,0-1 1577,-2-1-10,-5-2-705,-3 10 390,-11-13-264,-10 7-48,-12-19-1825,-22 2-522,2-10 2805,-18 0 0,29-10 1,0-2-1</inkml:trace>
  <inkml:trace contextRef="#ctx0" brushRef="#br0" timeOffset="211100">26707 1900 32767,'-20'39'0,"0"0"0,1-1 0,6-3 0,16 9-1240,4 4-116,4 2 182,3 1 112,3 1 81,3 1-3169,2-2 2045,1-3-1604,-6-16 0,0-2-6122,5 11 9648,4 3 0,-19-31 0,-3-6 0</inkml:trace>
  <inkml:trace contextRef="#ctx0" brushRef="#br0" timeOffset="211373">27175 2125 25816,'0'-8'888,"0"2"-1020,0 6 4489,0 0-2961,-62-26-2239,29 31 1202,-9-13 1,-1 5 206,2 32-566,9-6 0,0 2 0,-16 13 0,17-13 0,1 0 0,-5 9 0,7-3 0,7-2 0,8-2 0,7-4 0,6-1 0,10-1-877,8-3-408,12-1 1152,9-2 268,10 0-2663,8-2 2843,-26-7 0,1 0 131,3 0 0,0-1-588,1 0 1,2-1 786,0 0 1,1 1-809,2-1 1,-1 0 395,2 0 1,0 0-448,0 0 1,0 0-206,1 1 1,-1 0-864,-1 0 1,1 1 1128,5 2 0,-3-1 0,3 1 1,-2-1-1</inkml:trace>
  <inkml:trace contextRef="#ctx0" brushRef="#br0" timeOffset="212710">28008 2207 17966,'-5'1'1507,"1"-1"2268,4 0-3618,9 4 33,22-7-139,4 2-3646,21-6 3623,-8 0 6,8 1 22,4-2-48,-28 4 1,0 1-4,2 0 1,0-1 2,0 0 1,0 1-6,-1 0 0,-1 0 14,31-5 0,-8 2 5,-7-1 23,-10 0-85,-10 0 140,-11-1 1,-9-2-39,-12-1-29,-7-2-5,-12-1 6,-7 0 28,-7 0 33,-3-1 1779,-3 2-1706,3 0 56,2 3 125,6 0 3,4 2 1221,7 2-999,6 3 158,6 0-242,4 3-7,3-1-75,2 1 882,4 1-1008,1 3-396,6 2 21,3 4-49,5 4 7,4 1 177,5 3 77,3 3-655,2 1 631,2 3-230,-9-5 0,0 3-917,-2 5 0,-2 2-2342,-1 1 1,-2 1 3336,-6 7 0,-4-2 0,-6-5 0,-3 0 0</inkml:trace>
  <inkml:trace contextRef="#ctx0" brushRef="#br0" timeOffset="214243">28623 1965 25234,'-5'-8'-2918,"1"2"1815,4 6 8827,0 0-5737,-28-26-2519,17 18 544,-22-19-129,23 24-105,1 0 1790,-2 0-434,2-1-1134,-1 1-258,2 0 516,0 1-258,1-1 0,1 0 0,-3-1 0,3 0 0,-1 0 0,4 2 0,0-1 0,1 1-62,-1-1-859,1 1 572,1 0-592,-1 2 1102,4 3-1354,1 1 665,2 4-7,3-1 614,2 2 250,3 0-188,4 2 584,4-1-704,4 0 1383,3 1-251,4 0-637,3 1-516,3 1 0,0 2 0,0 0 0,-1 2 0,-3 0 0,-4 2 0,0 11 0,-11-5 0,-4 8-900,-11-8-621,-7 1 534,-4 0 816,-5-1 1388,-4 0-1156,-1-1 396,0-1-64,1-1 57,3-1-206,5 2 1,4-12-1,2 0 1</inkml:trace>
  <inkml:trace contextRef="#ctx0" brushRef="#br0" timeOffset="215100">28549 1923 30104,'-20'-27'-2735,"5"5"2116,15 21 771,0 0-147,2 1 1361,1 0-529,2-1-219,0 1-361,1 1 854,2 3-378,0 2-260,2 3-253,1 0-1036,1 2 181,10 6 6,-2-4 226,9 5-82,-2-5 510,4 1 165,5-1 277,3 2-622,5-2 679,0 2-318,-14-5 0,1 0 102,10 5-71,6 5-194,-27-6-268,-10 0-388,-10 0-39,-11 1 858,-9 1 429,-12 2-764,-8 1 676,-6 2-11,-3 0-1317,-1 1 1043,2 0-5027,6 1-4139,8-3 8838,9-3 1,13-9 0,6-3 0</inkml:trace>
  <inkml:trace contextRef="#ctx0" brushRef="#br0" timeOffset="220588">26540 3464 16280,'-2'-4'4173,"0"1"-2801,2 3-1333,13-42 6,0 35-28,14-28 5,-1 47-16,3 5-674,4 2 674,0 4-17,1 3-6,-2 2-17,-3 3 1,-4 3-51,-4 16 28,-13 1 39,-8 0-1210,-16-8 1255,-8-18 17,-5-3-2589,-19-5 2712,13-9 40,-10-5 649,16-18-432,8-12-229,6-4-145,11-5 89,9 9 827,4 1-906,5 1-10,2 0-18,4 2 3312,0 0-3334,3 3-11,2 1-582,1 3 510,1 2-85,3 1-146,2 2-189,2 3-292,4 0-539,2 2-1074,3 1-2957,1 1 5354,6 3 0,-23 0 0,-3 1 0</inkml:trace>
  <inkml:trace contextRef="#ctx0" brushRef="#br0" timeOffset="220959">27267 3591 22671,'41'-33'30,"0"0"0,-4 3 0,-3 6-8,4 10-5,-9 2 260,8-3-82,-15 3-57,-1 1 3,-3-1 68,-4 0 127,-4-2-132,-5 5 43,-6-6-319,-7 10 20,-5-2 39,-2 5 58,-3 1 17,-1 0 39,-2 2 28,0 1 20,-1 2 62,2 3-24,0 0-30,1 2-19,-4 6-60,3 4-71,1 1-10,7 1-51,6-4-36,4 1-36,1 2-39,3 1-51,3 1-46,4 0-306,16 8 183,-1-8-46,13 5-26,-4-13-72,5-3-894,4-2 351,2-4-862,-10-2 1,1-2-2724,16-1 2352,-17-1 0,0-2 2327,16-3 0,-24 2 1,-1-1-1</inkml:trace>
  <inkml:trace contextRef="#ctx0" brushRef="#br0" timeOffset="221271">28080 3512 10119,'1'-8'6262,"0"2"-4882,-1 6 1519,0 0-1671,4-65-555,-3 43-382,0-16 0,-1 4 161,-2 23-43,-3 1-72,-1 2-21,0 2 113,-5 0-446,2 4 244,-4-1-76,3 3 42,-6 5 64,3 0 18,-5 5-97,-2 13-91,8-1-135,-1 5-65,10-7 36,6-8-109,3 0-35,5 0 44,4-2 37,3 0 87,3 1 58,2-2 23,3 1 63,1-1-341,1 1 391,0 1-75,0 1-180,-3 1 124,-1 2-20,-5 0-39,-3 1-49,-6-1-6,-4-1-57,-8 5 58,-6-4 81,-10 4 28,-4-5 38,-7-2-231,-2 0-45,-2-1 324,-1-2-472,0-2-206,2-1-159,2-4-2960,-6 0-2221,11-5-1568,0 0 7494,15-1 0,5 1 0,4 1 0</inkml:trace>
  <inkml:trace contextRef="#ctx0" brushRef="#br0" timeOffset="222005">28790 3285 20246,'-46'-3'300,"-1"0"1,4 0-1,7 3-148,13 9-46,0 2 1045,4 1-991,1 3-49,4 2-60,2-1 48,4 2 435,4 0-459,3 6-7,5-5-148,5 3 25,4-8 282,5-2-226,3-1 39,4-2 10,2-2 21,2-2-219,0-3 219,0-2 24,-3-3-3026,-1-3 3017,-3-4-837,-2-3 830,-3-1-9,-3-4 86,-2-2 124,-5-11-149,-3 6-17,-6-8 547,-10 4-605,-2 7-10,-8-2-15,5 11-16,-2 2 2944,1 4-2952,-1 2 1371,-6 3-1368,6 3-11,-4 3 6,8 4-18,2 2-7,0 3-13,3 0-17,0 2-135,2 8 25,5-4-50,0 6-47,8-7-57,2-1-88,7-1-144,4 0-161,5 0-94,3-4 39,3 0 114,3-3-413,17-3 110,-10-3 530,11-5 150,-17-4 330,6-12 174,-13 2 99,4-8 549,-13-2 703,-1-10-1053,-5 8-38,-3-2-39,-6 17-62,-1 2-39,0 1-34,-1 2-61,1 0 403,-1 4-512,0 0-65,0 2-90,0 1 1,0 5 5,0 1 0,0 6 11,0 2-17,0 3 1,0 1 10,1 0-16,1 2 17,3-2-6,5 8 0,-1-8 0,6 5-6,-2-10 0,2 0 1,3-3-1,1-3 17,2-1 1,0-4 4,0-2 24,1-3-3325,6-9 3369,-9-1 106,5-15-78,-15 9 0,0-8-17,-8 7-5,0-1 67,-7-8-85,2 8 18,-7-11-45,5 18-28,-1-2-1,4 10 3382,0 2-3471,2 1-39,0 3-605,1-1 246,3 6-262,2 2-398,5 4-696,2 0-1455,4 1 3282,1 1 0,-7-5 0,0 0 0</inkml:trace>
  <inkml:trace contextRef="#ctx0" brushRef="#br0" timeOffset="222323">29591 3200 24872,'2'-51'-50,"3"12"55,5 51 1,13 13-17,-4-3-6,9 10-50,-8-7-40,0 2-3397,-1 1 3348,-2 1-2127,-3-1 2176,-3-2 29,-4 0 16,-3-6 34,-2-3 56,-9-2 2345,0-8-2295,-8-1 404,-8-31 0,0-8-393,7 9-56,-7-11 1,7 1-34,19 15 3258,4 2-3253,4 1-38,4 3-18,3 1-61,3 4-56,6 1-33,3 3-888,6 2 625,4 2-416,-7 2 1,1 1-751,20 2-756,-17 0 1,-1 1-5972,13 3 8357,-8-2 0,-19-3 0,-10-2 0</inkml:trace>
  <inkml:trace contextRef="#ctx0" brushRef="#br0" timeOffset="222689">30608 3212 16678,'0'-4'4083,"0"0"84,0 4-3954,-68-35-129,39 31-710,-20-8 0,1 4 648,17 23 1,-8 9-12,17-6 1,2 2-12,5 0 66,4 1-71,4-1-18,3 8 1,5-9 11,4 4-12,4-10 18,4-4-7,3-2 1020,4-4-997,11-4 23,-6-4 244,9-4-160,-2-13-23,-8 3 12,5-9 16,-11 5 6,-4-1 5,-1 1 29,-4-1 21,-1 3 18,-3 2-6,-1 3 6,-2 3 106,-1 0-196,0 7-51,-2-1-27,1 6-12,-1 0-22,-1 6 6,0 1-6,-2 7-6,2 3-5,0 3-107,0 15-44,1-5-3577,1 12 3106,2-7-471,2 1-1035,4 4 2139,2 4 0,-5-19 0,1-2 0</inkml:trace>
  <inkml:trace contextRef="#ctx0" brushRef="#br0" timeOffset="223389">31782 3295 17470,'29'-52'691,"0"1"0,-3 4 0,-5 8-226,-12 16-79,-3 4 1601,-3 2-1718,-2 3 593,-1 3-571,-4 1 134,-1 5-386,-4-1 1088,-2 5-1099,-9 3 0,1 0 0,-8 5-12,4 1 7,0 3-18,-3 2-10,0 1 16,0 2-11,-1 0-6,2-1 6,1 0-5,4-3 5,4 0 0,3-3-11,4-2 11,3 0-6,3-2 12,1-1-18,2 0 12,1-2 0,2 0 0,3-1 6,-1 1 0,2-1 5,-2 1-11,0-1 11,-1 1-17,-1 0 6,-2-1 0,0 0 0,-1 1 6,0-1-6,0 1 11,0 1-5,0 0-1,0-1 152,0 0-157,0-1 0,2-3 0,0 1 0,1-1 0,-1 1-5,0 0-7,1 1 7,-2-1 5,1 1-11,0-2-12,0 2 12,0-1-23,0 1-10,1-1-12,0 0-56,0-1-113,2 1-206,0-2-493,1 1-1143,1-1 2067,1-1 0,-4 2 0,0 0 0</inkml:trace>
  <inkml:trace contextRef="#ctx0" brushRef="#br0" timeOffset="223912">30604 3140 19753,'35'-36'784,"-6"6"-678,-29 30-503,0 0 257,-2 3-56,1 0-95,-1 2-174,0-1-286,1 1-442,-1 0-924,0 1-2554,-1 0 4671,-1 0 0,2-2 0,0 0 0</inkml:trace>
  <inkml:trace contextRef="#ctx0" brushRef="#br0" timeOffset="224513">30604 3140 22582,'-23'-35'857,"4"5"-600,20 27 1,-1 0-45,0 1 363,0 0-548,-4 7 73,-1 2 22,-3 9-83,2-3 10,1 1 0,4-4 1,0 2 10,1 1-10,3 1-1,1 2-22,4 2 1,2 1-3404,3 2 3391,2 2-999,2 1 994,2 0-193,0 2 205,10 13-18,-8-10-27,10 19-28,-17-22-1,0 8 1454,-11-13-1538,-1 0 729,-6-2-863,-3-3-786,-19 6 19,1-10-679,-12 4-6764,-10-12 1880,13-1 6599,-8-4 0,28 0 0,6-1 0</inkml:trace>
  <inkml:trace contextRef="#ctx0" brushRef="#br0" timeOffset="224723">30483 3178 24133,'-8'4'498,"-1"5"-402,-6 17-40,-2 3-696,-12 21 626,13-22 0,-1 3-213,-10 18 0,-1 1-654,9-15 1,1 0-44,-8 13 0,3-3-874,5-5-1697,-2 5-5215,12-21 8102,5-8 0,1-7 1,2-5-1</inkml:trace>
  <inkml:trace contextRef="#ctx0" brushRef="#br0" timeOffset="225112">30783 3280 24279,'24'-10'168,"-1"1"-45,5 11-62,-5-2 85,16-6-90,-15 0 22,5-5 102,-4-7-74,-8 4-11,4-8 23,-11 8 0,-2-2 28,-2 1 10,-4 0-21,-1 2 5,-1 2-17,-3 1-28,-3 3-22,-2 1-17,-2 3 56,-12 4-95,7 3-17,-9 3 17,11 3 22,-3 11-50,4-3 16,-3 9-5,2 5 11,4-5-22,0 10-381,6-10 359,1-1-18,4 1-44,2-2-90,5 1-355,6-3-32,4-1-525,6-2-6241,18 4-2021,-11-9 9359,9 2 0,-27-12 0,-6-3 0</inkml:trace>
  <inkml:trace contextRef="#ctx0" brushRef="#br0" timeOffset="225748">31950 3198 17759,'19'-43'847,"0"0"1,-1 4 0,-5 7-255,-9 15 782,-2 1-994,-2 4 254,-3 1-394,-1 3 74,-5 1-192,-1 2 471,-3 1-499,-1 2-22,-5 2-6,-2 1-22,-3 3-1,-4 4-556,-1 2 540,-2 3 0,0 2-3221,0 2 3199,1 3 11,2 2-742,1 0 725,3 2-388,3-1 377,3 1 16,3 0-5,4 0 293,4 0-309,3 0 16,2-1 0,5-3 5,5 0 6,5-4 2798,5-2-2764,15 0-11,-6-7 10,10-1 12,-11-8 1063,1-4-1052,-1-4 7,2-5-2656,0-2 2688,-2-3 29,0-3-431,-4-2 470,-3-2 22,-3 0-6,-2-1-171,-3 2 177,-4 3-39,-2 3-22,-2 5 3068,-2 4-3130,-2 4 607,-1 4-646,-1 1 254,-3 5-277,-1 2 1,-3 6-1,-1 4-22,-6 14-1,5-3-16,-2 11-16,8-7-343,3 2 174,2 3-190,4 4-286,2 5-729,6 1-3220,3 4 4638,5 7 0,-9-27 0,1 0 0</inkml:trace>
  <inkml:trace contextRef="#ctx0" brushRef="#br0" timeOffset="226556">31609 4609 15157,'0'-10'2499,"0"1"-3011,0-21 1,0-4 1116,0 3-351,0-10 1,-1 1 1665,1 13-1589,-2 6-91,1 4 945,-1 6-1028,2 2-152,0 5 1134,0 1-1150,0 14 16,1 1 7,1 13-7,2 3 1,0 5 5,0 5 2331,-1 1-2337,-1 4-5,-1 0-5,-1 4-1,-3-1-16,-1 1 22,-2-2 5,-1-2 1,0-5-122,1-5 121,1-6 12,-1-7 17,2-5 44,0-8-5,0-3 5,2-3 1026,-1-5-1065,1-4 170,0-15-187,1 3-11,2-10 0,2 6 6,2-1 11,6-10-11,-1 8-6,4-5 6,-3 13-6,1 3-11,-2 3 0,2 3 0,-1 2 0,0 3 0,0 2-11,0 1 5,0 1-5,0 4 6,3 1-1,0 5-11,3 4 12,1 2-7,2 3 12,1 2 0,1 1-11,-2 1 6,0 0-18,-4 0 6,-6-2-11,-4 0-3403,-8-2 3347,-9 0-1709,-9-2 1648,-10-2-85,-7-2-111,-5-3-934,-4-4 435,-1-2-582,0-2-2107,1-4 3529,-1-3 0,23 2 0,2-1 0</inkml:trace>
  <inkml:trace contextRef="#ctx0" brushRef="#br0" timeOffset="226906">31803 5760 21534,'-9'-2'1753,"1"0"-353,8 2-912,0 0-1142,-26-60 894,12 39-162,-4-14 1,-1 3 39,2 22-29,-2 3 218,-1 3-234,0 3-45,0 5-6,-1 4 1,-6 17-23,6-2 0,-5 11-11,5 8 11,7-7 745,1 10-751,10-12-469,7-2 453,7-2-3444,30 8 3219,2-11 14,-10-11 1,2-1-749,-4-6 0,1-2-176,1 0 0,2-1 1126,7-1 0,-2-1 0,4 0 0,-1-2 0</inkml:trace>
  <inkml:trace contextRef="#ctx0" brushRef="#br0" timeOffset="227821">31571 7049 19867,'-15'-44'233,"0"0"1,1 4-1,0 8-143,-2 20-40,-3 4 1132,-2 2-1143,-16 7-33,7 6 10,-12 5-16,12 5-11,0 4 11,2 2 0,2 3-11,3 0-11,4 0-6,4-1-2573,5-2 2573,4-4 1005,3-2-988,5-4 757,5-2-723,6-4 10,8-4 12,5-3 0,6-5 278,5-5-273,1-5 17,1-4 157,11-18 1982,-15 6-2048,5-14 21,-20 9 0,-5-1 23,-4-2-12,-4-1 17,-3 0-16,-2 1-383,-1 1 388,-1 5-11,0 4-28,0 8-29,0 6-32,0 6-74,0 4-28,0 3-27,0 1 22,0 9 22,1 1-11,0 11-23,3 20 12,-2-5 6,1 21-102,-3-9-184,-4 5-2942,-3 6 1899,-5 3-380,5-29 0,0 1 1495,-1 5 0,-1-3 1,1 4-1,-1-2 0</inkml:trace>
  <inkml:trace contextRef="#ctx0" brushRef="#br0" timeOffset="253046">27757 5581 6593,'-47'5'148,"1"0"0,-1 1 1,-15 1-1,6-1 6,22-1 0,3-1-952,-19 2 1498,9 0 140,7-2 50,8-1 1156,3-1-1228,11 0 61,8-1-296,13-1 277,12 0-423,9-1-106,12-3-56,-2-1 1,6-1-103,13-3 1,2 0-979,-19 3 1,2 0 0,-1 0 833,5 0 1,0-1 0,-2 0 3,11 0 1,-2 0-12,4 0 1,1 0-4,2 0 1,1 0-3,-21 3 0,0 0 0,5-1 6,-1 2 1,7-2-1,1 1 1,0 0-1,-5 0-753,7 0 0,-3 0 1,4 0 739,-8 1 0,5-1 0,2 1 0,-3-1 0,-6 1 10,1 1 1,-6-1 0,4 1-336,0 0 0,3-1 0,0 1 1,-3 0 327,3-1 0,-3 1 0,2-1-269,12 0 0,3 0 1,-5 0 271,3 0 1,-4 0 8,-1 0 1,0 0 314,-2 1 0,-2 0-306,-1 0 0,-1 0 452,-4-1 1,0 1-434,-3 0 0,-2-1 6,-3 1 0,0-1 53,7 0 0,-1-1-140,17-1 78,-25 2 1,-3-1 1530,3 1-1334,3-1-91,-13 1 622,6-2-548,-19 2 61,0-1 28,-9 2-5,-2 0 935,-1-2-1126,-1 1 3132,0-2-3126,-4-1 554,-1 0-655,-4 0-11,0 1-12,0 1 18,-7-4-7,3 3 1,-6-3-6,4 3 23,-8-1-17,4 2 5,-6-2 12,5 2 44,-25-4-1115,14 3 1076,-19-3 0,17 3 0,0 0 6,-2 1-5,-1-1-527,-15-1 531,11 1 117,-11 0 145,-8-3-135,24 2-793,-18-2 783,28 2 0,1 0 909,1 1-726,-8-5 386,8 4-553,-4-4 20,13 4-19,3 1-29,4 1-41,4 1-53,5 0 867,4 1-756,17-2-32,13 1-37,5 1-6,7 1-3378,-8 1 3404,3 0 28,3 2-875,3 0 649,1 2 34,2 1 12,0 1 21,-4 2 1,2 1-34,11 4 25,-13-3 1,-2 1-34,-2 5-14,-5 0-2,-5 3-23,-6 0-456,1 10 413,-13-6-38,-1 7-14,-12-10 22,-5 1 17,-5 1-46,-6 1-323,-7 2-740,-4 2-3208,-5 1 4409,-9 6 0,18-16 0,-1 0 1</inkml:trace>
  <inkml:trace contextRef="#ctx0" brushRef="#br0" timeOffset="255445">31975 3037 5739,'0'0'0</inkml:trace>
  <inkml:trace contextRef="#ctx0" brushRef="#br0" timeOffset="255701">32130 4906 5739,'0'0'0</inkml:trace>
  <inkml:trace contextRef="#ctx0" brushRef="#br0" timeOffset="255920">32081 3214 0,'-17'33'0,"-1"0"0,-9 20 0</inkml:trace>
  <inkml:trace contextRef="#ctx0" brushRef="#br0" timeOffset="256139">32167 4853 5739,'0'0'0</inkml:trace>
  <inkml:trace contextRef="#ctx0" brushRef="#br0" timeOffset="256330">32090 3018 15350,'-1'-10'1608,"0"2"-1250,1 8 247,0 0-437,6-60-939,-1 43 659,4-45-95,-2 59 121,0 3-323,1 6-313,1 5-757,3 8-3114,0 7 4593,3 11 0,-7-16 0,-1 1 0</inkml:trace>
  <inkml:trace contextRef="#ctx0" brushRef="#br0" timeOffset="256513">32221 4431 9251,'0'0'0</inkml:trace>
  <inkml:trace contextRef="#ctx0" brushRef="#br0" timeOffset="258603">32307 5415 11842,'-50'-6'345,"0"1"0,3 0 1,4 3-38,1 11-11,-5 2-1320,-1 1 1270,-5 2-34,-2 2-17,-2 3-17,0 0-33,0 4-1,-1 1-98,29-10 1,1 0-3,-1 1 0,0 0-12,1 1 1,-1 1-6,1 1 0,-1-1 0,1 2 0,-1 0-380,1 0 1,0 0 368,-1 1 0,2-1 5,0 1 1,0 0 16,0 0 0,1 0 14,0 0 1,1 0 18,0 0 1,-1 0 134,-23 20-84,24-20 1,0 0-778,1 0 1,-1 1 818,1-1 0,0 1-8,-1 0 1,1 0-197,-1 0 1,1 0 166,0-1 1,-1 1 90,-22 20-18,3 0-45,3 0-51,5 1-28,5 0-51,6 1 6,8 2-12,4 1-1,8 3-21,7-1 1,3 2-7,0-18 1,0 0 5,5 20 0,2-2-13,10 5-11,4 0-79,4-1 63,3-1 29,4-3 17,5-3 9,-20-24 1,2 0 22,12 5 0,2 0 0,-8-8 0,-1 0 9,11 3 0,-1-1 61,16 2 22,-1-3-10,0-4-6,-1-3 22,-1-4-5,0-2 11,3-4-5,3-2-29,3-2-70,-29-1 1,1-2-467,2 1 1,0-1 437,2-2 1,0 0 2,0-1 0,2 0 28,18-5 0,0 0 0,-13 1 1,-1 0-172,14-4 0,-2-1 182,-18 3 1,-2-1 2,0 0 1,-2-2-1,-2 0 1,1-2 69,8-10 0,-1-1-59,-11 5 1,0 0 5,6-9 0,-2-1 46,-11 8 1,-2 0-59,-2-2 1,0-1 2,-1 0 1,-1-2 0,-2 0 0,0 0 5,-2-1 0,0-1-14,-1 1 0,-2-1-3,0 0 1,-2 0-6,0 0 0,-1-1-17,-2 1 0,-1 0 8,0 0 0,-1 0-5,-1 0 0,-2 0 14,-3-14 0,-3 0-34,1 10 0,-1 0 279,-5-12 1,-1 1-289,0 11 1,-1 2-6,-1-2 1,-2 1 4,-2-2 1,-2 1-11,-1 0 0,-1-1-18,-2 1 1,0 0 164,-2 0 1,-1 1-230,-2 1 1,0 1-49,1 1 1,-4 1-306,1 6 1,-3 0-1,1 2-809,-6-3 1,-1 3-3665,-11-5 1,1 4 4899,19 12 0,4 3 1,-4-1-1,15 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9T14:42:56.5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4501 1644 11512,'-13'-56'1321,"1"0"1,-1 13 0,-3-1 0,-5 8-440,-19 6 0,-4 6-832,13-1 1,-1 5-15,-12 9 1,3 11 19,10 18 717,-3 7-712,0 7-10,-1 8-1,1 7-27,3 8-12,15-25 0,2 1-121,2 2 0,0 0 113,2 2 0,1 0-233,2 0 1,1 1 226,2-1 0,1 0-3,2-1 1,2-1-29,6 28 12,8-5 11,8-9-12,7-7 23,5-7-11,5-8 0,4-7 203,1-7-170,1-5 12,0-10 16,-2-6 12,-4-10 5,-5-6 6,-3-6 406,-6-6-350,-9-4 0,-2-5-45,-7 4 0,-1-1-328,3-10 0,-3 0 280,-7 9 1,-3 4 25,-3-20-1162,-5 2 1167,-2 2-28,-1 5 50,0 6-33,0 5 0,-1 8 12,-1 6-92,0 8 69,1 5 1138,-5 6-1188,5 4 2974,-4 4-3003,6 5 875,0 5-869,-1 5 0,0 6-11,0 5-40,2 6-100,0 5-73,4 3-140,2 3-446,5-10 1,3 0-792,5 18-382,0-18 1,3-1-2812,15 11 4822,12-1 0,-16-19 0,1-4 0</inkml:trace>
  <inkml:trace contextRef="#ctx0" brushRef="#br0" timeOffset="372">4906 1610 14304,'0'-8'6270,"0"1"-5276,0 7 780,0 0-1556,-22-60-395,15 45 189,-5-20 1,1 10-8,9 27 22,0 4-27,0 5 11,0 5-16,0 4 33,0 5-28,2 4 5,-1 4 1,0 4-29,1 23 29,-2-12-460,1-5 1,-1-1 453,-1 7 5,0 11-5,1-27-5,0-5 27,0-8 57,1-6 145,0-6 171,1-4 10,0-5-28,2-4 1079,3-6-1120,4-7-22,3-6-14,4-5-68,4-2 0,2-2-65,8-8-406,-5 7 0,0 2 391,4-1-55,0 2-18,0 4-8,-3 3 14,-2 4-33,-3 4 368,-3 4-1,-2 4 305,-2 4-124,-2 2-109,0 5-216,1 2-120,-1 5-243,0 4-465,0 4-142,0 3-364,0 3 54,1 4-84,0 1-3757,11 18 3198,-3-10-159,9 12-1414,-5-17-1596,3-3 4338,6-1 1,-16-14 0,-1-2 0</inkml:trace>
  <inkml:trace contextRef="#ctx0" brushRef="#br0" timeOffset="580">5972 1606 19015,'0'-6'4685,"0"2"-890,0 4-3547,-64-20-1232,38 24 1049,-13-10 0,2 4 308,14 24-189,2 2-239,3 3-708,2 1 980,4 3-306,3 1-458,3 3 183,3 1-291,2 2-520,4 1-493,3 1-811,8-3-6397,21 8 3033,-7-18 5786,11 3 0,-24-23 0,-7-3 0</inkml:trace>
  <inkml:trace contextRef="#ctx0" brushRef="#br0" timeOffset="931">6326 1774 30047,'-40'-5'-116,"0"-1"1,4 0 0,8 6 830,19 16-789,5-1-133,3 0-250,5 0-266,6-2 170,6-1 4,6-2 266,5-2-14,4-1 153,16-4 384,-9-4-690,10-5 1316,-16-5 181,-2-2-166,-2-3-148,-4-2-362,-4-2 18,-5 0-233,-6-1-228,-3-1-311,-4 0-266,-4 0-188,-4 0-73,-4 0-21,-3 2 198,-3 2 205,-3 2 264,-1 3 333,-3 3 214,-2 3 217,-1 4 159,-2 1 148,1 4-19,-1 2-9,-7 11-14,11 1-130,-4 8 79,14-2-587,4 3-212,2 3 340,4 1-528,2 20-214,4-10-514,4 15-312,7-15-1725,5 0 871,8-1-1995,5-1 3526,12 0 1,-20-17 0,1-3 0</inkml:trace>
  <inkml:trace contextRef="#ctx0" brushRef="#br0" timeOffset="1504">9043 1959 29005,'5'-43'-17,"1"1"0,-1-1 0,1-15 0,-1 6-286,-3-1 260,-6 7-63,-3 7 530,-7 7-769,-4 7 219,-4 5-467,-2 6 672,-19 8 121,8 7-384,-15 9 763,14 7 275,-2 7 124,5 5-19,1 4-195,6 5-281,2 4-316,6 4-252,3 1-125,6 2-53,5-16 0,3 2-59,4-3 0,4-1-537,4 30 84,13-19-92,-3-21 328,2-9 336,1-4 225,-1-5 481,0-6 246,7-15 379,2-17-301,0-5-2329,-5-10 2112,-11 8-299,-1-2-453,-1-3 153,-6 15 1,0 0-330,5-15-476,2-10 496,-7 28 69,-3 5 166,-1 7 22,-2 6 2293,0 6-2257,-2 2 166,-1 11-309,-1 2 143,-2 11-80,-2 4 86,0 6-2432,0 5 2398,1 4-119,3 3 16,0 4-301,5 1-543,3 3-1284,6 0-440,6 1-6373,1-7 8448,1-5 1,-10-20-1,-3-9 1</inkml:trace>
  <inkml:trace contextRef="#ctx0" brushRef="#br0" timeOffset="2380">11575 1784 14682,'3'-46'953,"0"1"1,0 0-1,-5-21 1,-8 9 1438,-25 16-2132,5 23 1,-2 5-104,-26 8-73,20 12 0,1 6-51,8 6 1,3 4-504,-2 0 0,3 2 478,3 6 0,3 2-2,6-3 0,3 0-669,0 5 0,1 2 663,0 1 0,1 6-66,2 0 0,1 7 0,0 2 0,0 0-377,1-4 1,1 1 0,1 0-1,-1 2 240,-1 9 0,0 2 0,1 0 0,0-2-257,1-8 1,1-2 0,0-1-1,0-2-93,1 2 1,0-3-1,-1 2-1329,-1 1 0,0 3 0,-1 0 0,0-3 214,-1 2 1,0-2 0,-1 1 1436,-1 12 1,-2 2 0,-2-4 230,-4-11 0,-2-4 0,0-3 824,-3 1 1,-2-3 1384,-4 5 1,-6-11 2864,-26-27-4206,28-22 1,2-7-517,-1-1 0,3-5-89,3-10 1,5-5 136,6-13 1,4-3-272,2 12 0,2 0-64,2 4 0,1-3 1,2 3-132,3-6 0,3 3 105,2-2 1,2 0-12,2 0 0,2 1-12,1 1 1,2 1-9,0 0 1,2 2 442,-1 2 0,3-1-460,10-11 1,2 1-1,-8 14 1,1 0 168,9-8 0,1 2-191,-10 14 1,0 3-18,0 1 1,2 1 181,1 1 0,0 0-227,0 2 1,2 1-138,15-7 1,1 2 103,-12 6 0,-1 1 537,13-5 1,-1 2-505,-15 7 1,-3 2 39,1 0 0,-1 0 2,25-12 40,-3 0 28,-20 5 0,-2 0-1348,12-9 1415,4-10 56,-25 14 1508,-5-7-1356,-9 9 613,-2-5-546,-8 12 27,-2 3 0,-3 2 1483,-11 2-1746,6 6 3274,-8 6-3229,5 19-89,2 1-18,-2 14 18,3 12-513,4-11 451,2 13-6,5-18 0,2-3 6,8 8 0,6-7 22,12 1-5,-3-15 6,4-10-12,-7-9 11,2-5 0,2-4 0,1-6 12,3-5 5,-1-3 5,1-2 34,-3-5-780,8-16 785,-11 9 4,-6 7 0,-2 0 113,-3-2-121,0-7-264,-9 17 258,-1 4-34,-2 2 22,-2 1 757,-1 4-875,0 4 355,2 12-494,3 5 114,2 8-549,1 3-289,3 2-3022,9 19-1968,-1-8-3891,5 10 9783,-7-19 0,-6-11 1,-3-6-1</inkml:trace>
  <inkml:trace contextRef="#ctx0" brushRef="#br0" timeOffset="2714">12633 1787 17882,'0'-5'4409,"0"0"-385,0 5-3389,3-22-545,-2 28-154,3-11 278,-4 34-233,0 2 89,0 1 1,-1 2-640,0 8 549,0-7 0,-1-2-195,-2 2 195,0-2 108,0-4-208,0-5 30,1-6 30,1-7-6,1-5 12,1-3 84,1-13-78,5-10-58,1-6-10,5-6 133,1 5 3,1-2 732,2-1-609,12-17-57,-4 11-599,-1 6 1,2 1 872,6-2 24,10-5 9,-11 18 23,8 2 64,-9 9-108,7 1-14,-11 8-397,-1 5-133,1 6-176,0 5-240,0 6-544,-2 3-178,0 5-547,-3 4-1474,-1 2 2938,2 6 0,-10-20 0,0-2 0</inkml:trace>
  <inkml:trace contextRef="#ctx0" brushRef="#br0" timeOffset="3483">13955 1920 19424,'16'-47'698,"0"0"0,0 4 1,-7 9-324,-13 20 1226,-5 5-1373,-4 5 249,-5 2-29,-4 8 25,-6 4 102,-4 9-363,-2 5 280,-1 5-54,1 5-50,1 5-1062,2 3 679,5 3-142,2 2-68,5 2-213,5 2 17,4-2-32,6 0 33,8-5 50,7-4 405,9-6-351,8-5-8,28-2 230,-8-11-973,-14-8 1,1-3 1013,21-5 21,-14-6 1,1-4-836,-10 2 1,0-2 848,10-5 1,-1-3-6,-14 1 1,-1-1-70,-1 0 0,-1-2 74,0-2 1,-2-2 0,0 0 0,-1-3 16,8-16 1,-2-2-20,-6 8 0,-1-2 5,6-13 1,-2-2 8,-7 12 0,-3 1 0,1-3 0,0 0 11,-2 1 1,0-1-395,0 2 1,-2 0 398,0 2 1,-1 1 8,-2 3 1,0 1-165,-2 3 1,0 2 270,1-23 1547,-2-2-1514,-5 22-5,-2-2 819,-1 22-897,-1 6 1374,-1 3-1459,1 4 3312,0 5-3312,-3 5 6,-1 9 0,-3 7 5,-2 9-307,-3 8 274,-2 9-16,5-12 1,-2 8 0,1-4-10,0 2 0,0 1-810,0 2 0,-2 5 0,3-5 695,2-2 0,2-3-48,1 1 0,1 0-642,2-1 1,1-1 546,2-2 0,2 0-23,2-3 1,3-2-37,0-2 0,3-2-420,13 25-240,3-9-253,0-9-263,-1-11-4063,2-8 2713,-11-11 702,-1-11 877,-12-9 897,-3-9 476,-5-4 330,-3-5 348,-6-1 353,-3-3 1759,-2 1-1076,-1 0 2201,-12-12-2146,10 12 806,-7-9-1410,13 16-281,3 3-200,3 2-117,3 3-259,4 1-129,2 2-90,5 2 713,5 1-813,6 0-23,7 2-17,9 1 107,6 2-129,8 2-1765,2 1 1765,5 2 0,1 0-1277,1 0 1260,-1 1-11,-1-2 6,-4 0 10,-2-2 12,-6-2 17,-4-3-540,-5-2 551,-4-3 11,-5-2-48,-4-2 104,-4-3 57,-2-2 77,-2 0 85,-3-1 403,0-9-386,-3 10 1301,-1-6-1374,-2 13 1368,-2 3-1430,-1 3 746,-4 2-824,0 3-40,-3 2-33,-1 2-17,-2 3-22,-2 5 11,-3 5-6,0 7-18,0 5 11,2 6-12,1 5 105,3 4-122,3 4-51,3 3-80,2 1-105,3-1-727,1 13 206,3-18-884,2 7 158,1-24-1402,0-4-6255,0-6 9164,0-6 1,-4-4 0,0-2-1</inkml:trace>
  <inkml:trace contextRef="#ctx0" brushRef="#br0" timeOffset="3650">15277 1320 22143,'-32'47'-926,"12"3"1,27-28-1,2 0 1</inkml:trace>
  <inkml:trace contextRef="#ctx0" brushRef="#br0" timeOffset="4037">15739 1714 22055,'1'-5'2812,"-1"0"-6260,0 5 3476,-62-28 0,33 31 306,-16-6 0,0 5-323,15 27 715,-5 12-726,17-13 6,5 2 0,5-1-23,5-1 39,3-1-27,7-1-12,4-2 22,7-2-27,4-2 11,5-4 5,4-3 6,21-3 11,-12-5 2758,11-5-2741,-21-8 913,-4-6-919,-4-7 12,-5-4-2960,-3-6 2965,-3-7-6,-4-4-1061,-2-5 1123,-3-2-150,-2 0 155,-3 3 46,-5-12-79,-2 18 0,-5-6 0,3 24-22,0 5-63,2 5 2673,-6 6-2716,6 8 50,-4 6-11,6 7-18,0 7-32,2 6-85,1 4-106,3 5 596,1 4-1092,4-8 1,2 1-570,5 19 190,-2-17 1,3-1-3746,10 12 4883,10 3 0,-14-25 0,1-2 0</inkml:trace>
  <inkml:trace contextRef="#ctx0" brushRef="#br0" timeOffset="4348">16230 1858 17428,'14'-57'685,"-1"1"0,-2 4 0,-1 8-271,-3 13-68,-3 5 2470,-1 4-2619,-2 5 1182,0 4-1283,-1 4 535,0 4-675,1 17-11,-1 4 39,1 34 803,-1-10-776,1 20-6,-1-10-420,0 1 415,-1 4-11,-2-2-37,-3-9 1,0 0 36,-2 8 14,2-15 1,-1-3-9,3-10 17,2-8 11,1-7 26,1-5-28,5-17 0,1-2 16,7-18-10,1-2 1815,4-5-1802,2-5 12,2-1-853,-4 13 1,2 1 860,11-15-44,-10 17 1,1 2-718,9-4 735,0 5-9,-2 8-5,-2 5-2432,-2 6 2409,-1 5 0,-1 6 3,0 5-22,1 8-1,1 6-38,-1 7-205,10 23-417,-7-6 44,-11-14 1,1 0-2470,7 18 3108,-9-20 0,-2-2 0,2 2 0,-1 0 0</inkml:trace>
  <inkml:trace contextRef="#ctx0" brushRef="#br0" timeOffset="5481">18620 2207 18356,'9'-46'668,"0"-1"0,0 0 0,2-9 0,-1 1-349,-5 10 0,-1 0 1,0-1 57,1-1 0,0-1 1,0 2-224,0-11 0,0 1-14,1-5 0,0 8 106,-2 17-78,-1 10 1404,-1 10-1567,-1 8 539,-1 9-527,0 9-6,0 10-11,1 10-247,1 11 241,2 10-23,1 11 32,-1-8 0,0 2-1465,-1-11 1,0 0 1466,1 17 1,-1 1-6,-2-18 0,0-2-645,-1 2 0,-1 0 651,-1-2 0,-2 3 2,-4 15 0,-1 1-2,1-17 0,-1 0-1,-3 11 1,0-4 5,-3 8 28,-2-2 338,4-21-220,2-10 363,6-26-498,3-16-33,3-10 33,2-7 1706,5-7-1722,4-6 5,5-4-16,4-3-1,5-2 6,6 6 0,2-1 5,-12 20 1,1 0 378,14-16 0,0 4-384,4 8-5,1 6-1,-1 7 6,-1 5-833,16 6 811,-14 4-1,14 5 7,-18 6-12,0 5-28,1 4-17,0 3-45,1 3-2369,0 3 2285,1 2-33,0 0-374,1 0 284,2-1-33,2-3-28,-1-4 10,2-3-21,14-5 251,-15-6 68,10-7 61,-24-5 273,-4-7-217,-5-3 2390,-5-4-2373,-4-5 84,0-20 56,-3-10 1282,0 0-1299,-5 3 524,-3 8-468,-1 15-17,-6-2 259,-3 18-343,-7 7-43,-4 4 5,-6 6-40,-4 6-403,-6 6 414,-2 5-2389,0 5 2378,1 1-676,-2 15 637,13-9-497,1 9 497,17-12 309,5-1-326,6-1 11,4-2 45,32 10-17,-11-16 2253,23 5-2275,-19-20 1141,2-3-1124,15-13 0,-15-1 836,10-11-797,-12-12-45,-9 5 113,3-13-88,-17 15 0,-1 0-8,1-6-648,2-19 664,-12 33-76,0 5 77,-3 4-1,-1 4-55,-1 6-6,-1 6-23,1 6 1170,-2 7-1142,-1 5-5,-1 4 62,-3 21-62,3-9-336,-2 14 336,6-14-11,2 1 22,1-1-11,10 13-11,0-13 5,10 8 6,-1-20-16,13 1 10,-8-12 0,8-1 6,-1-21-226,-7-4 237,7-12-694,-10-2 705,2-6 1,-2-5 5,-1-4-6,-2-4 17,-2-3 17,-2 0-5,-1-1 10,-1 1 12,-2 2 17,-2 4-2654,-1 5 2659,-2 5-71,-2 6-104,-2 7 80,0 4 151,0 5-151,0 4 518,0 2-518,0 3 3349,0 10-3349,0 1 132,0 13-132,0 2 0,1 7 0,2 4 0,2-5 0,1 1-2334,5 20 2334,-2-16 0,1-1 0,9 17-873,6 1 873,5 1 0,-13-26 0,1-1-911,1-1 1,1 1 910,17 23-118,-1-2-576,-8-5 302,-8-3-885,-9 7 230,-13-14-891,-8 3 2293,-13-15 0,10-10 0,-1-2 1</inkml:trace>
  <inkml:trace contextRef="#ctx0" brushRef="#br0" timeOffset="6816">22654 2069 27245,'12'-59'124,"1"0"1,-2 5 0,-2 8-290,-5 10 125,-1 2-617,-2 6 701,0 2 37,1 5 12,-2 5 42,2 2-78,-2 5 216,1 2-239,0 4 329,-1 3-244,1 5 399,0 6-560,-1 10 22,2 10-40,-2 8 16,2 8-1249,-2 4 1109,0 3 56,0 1 200,0 0-31,0-3-83,-2 0 17,-1-3-103,-2-3 3,1-4-296,-1-5 311,0-8 0,1-5 39,-1-8 89,0-7 2,-1-5 74,1-5-34,-1-6 1176,0-6-1205,-1-5-4,0-6-1,0-4-18,1-5-8,1-3-969,0-5 980,2-1 1,1-5-1,2-1-6,0-4 7,1-2 4,2-1 1,3-1 6,2 1-7,3 3-2,-2 19 0,2 0-8,7-14 11,8-8-6,-6 24-143,2 5 127,0 5-7,2 4 7,12 6-1,-8 5 23,10 6-17,-11 7 6,1 5-1,0 6-10,0 5 819,-2 7-819,-3 4 10,-4 6-5,-3 2 6,-7 4-6,-4 1 0,-8 0 0,-8-13 0,-3-2-618,-13 15 618,5-17 0,-2-3-892,-16 4 892,-3-5 0,0-7 6,2-6 5,3-4 12,4-5-1,4-5 17,0-10-5,12-1-17,2-8 409,12 5-386,11-7 682,3 7-707,10-3-5,2 8-4,5 3 0,4 1-2384,3 4 2376,5 1 2,2 2-412,3 4 414,1 2-19,2 5-2,0 1-5,0 3-51,2 0-743,0 2 649,3 0-90,-1 0-101,-1 0-155,0-2-186,-4-2-1334,12 1 960,-19-7-62,6-1 2541,-24-6-2506,-6-4 258,-6-2 842,-5-4-184,-4-3-1825,-4-1 2365,-3-1-145,-1-1 628,-1-1 277,3 1-106,0 1-72,3 1-121,0 2 2901,0 3-3167,0 2 901,1 1-1169,-1 2 17,-1 2-110,1 5-139,0 0-6,1 4 15,4 1-13,2-2 0,4 2 4,4-1-6,4-1-8,3 0-11,2-3 6,2 0-15,12-3 1,-7-1-6,7-3 7,-13-1 0,-1-4 11,-3-2 11,-3-2-6,-3-3 5,-4-2-18,-2-2 142,-4-2 107,-1-12-43,-2 2-83,-2 0-13,-3 8-47,-4 10 160,1 5 85,-4 0-31,3 6 98,1 2 108,-1 1 190,1 3 30,0 3-121,1 4-297,1 3-184,0 4-164,1 3-227,1 3-111,2 2-195,1 0-58,7 13 85,12 1-1074,4 0 1310,11-5 180,0-12-2811,5-2 3099,5-4 100,2-4-206,2-4 448,-1-5 82,-1-3-359,-1-6-171,-3-4-226,-13-8 1,-1-4 98,5-7-193,7-22 161,-27 13-249,-4-4-139,-2-7 315,-2-5 1249,-1-6-1016,-1-4-189,0 31 1,-1-1-984,1 1 1,0-1 940,0 1 0,0 0-361,3-28 483,-1 4 34,1 8 27,0 10 110,-1 8 559,0 10-581,-2 7-45,0 7 1078,-1 3-1123,0 14 11,-1 3 2816,-1 14-2844,0 6 14,0-3 0,1 2-13,0 20-79,1-16 0,0 1 101,1 16-1969,3 4 1969,5 1-29,4 2-125,8-6 0,3 0 24,-8-20 1,1-1-76,11 17 1,2-2-665,6-6-44,-1-5-337,-2-4-800,-1-7-3288,-6-6 5332,0-4 0,-13-9 0,-3-2 0</inkml:trace>
  <inkml:trace contextRef="#ctx0" brushRef="#br0" timeOffset="7288">24463 1912 24547,'-12'-40'114,"1"-1"0,-1 4 0,9 10-114,35 27-22,-3 4-12,14 3-22,-7 3-34,2 2-628,2 1 528,-1 1 113,-1 0-222,-3-1-280,8 3-82,-7-4 553,-2-2 118,-12-6 167,-11-4 152,-3-4 50,-2-4-90,-2-5-315,-2-3 9,-1-3 549,-1-11 349,0-2-603,0 0-109,0 5-59,0 12 572,0 1-391,1 2 67,0 3-54,-1 1-57,0 4-59,0 0-127,0 2-16,0 2-46,1 8 19,0 2-57,3 10-11,0 1-35,4 6 19,2 0 63,3 4 44,5-1 85,3 2 26,6-2 8,5-6 0,3 0 270,10 4-722,-8-8 1,0-2 813,2-7 61,-3-4-325,-4-3 353,3-10 32,-8-12-321,-3-4-194,-12-9-271,-9 2-195,-1-3-91,-5-18-143,0 10-64,-2-10-112,1 18 170,0 5 147,-1-5 165,1 11 114,0-4 1,2 17 51,1 1-97,1 8 1116,0 9-1561,2 13-84,2 3-359,2 8-720,2-6-2143,1 3-5253,1-2 9224,0-5 0,-5-11 0,-2-6 0</inkml:trace>
  <inkml:trace contextRef="#ctx0" brushRef="#br0" timeOffset="7588">25690 1805 24143,'0'-6'1806,"0"1"885,0 5-210,23-61-2499,-11 45 113,2-17 1,4 5 131,11 35 409,-4 1-977,10 9 1292,-6 3-951,0 6-130,-1 3 110,-6 4 1,-3 3-367,4 8 114,-7-8 1,-4-1-858,-8-1-53,-6-4 348,-6-3 438,-9-6 494,-5-4 505,-7-6 32,-3-5 209,-2-3-333,-1-4 119,3-3-61,4-5-489,5-4-454,6-3-395,5-3 208,5-12-449,7 7 532,7-9 259,7 8 143,7 0 457,5 1 306,5 0 35,5 2-25,4 3 100,4 4-321,2 3-4364,-10 7 1,1 1-4680,14 0 8668,12 1 0,-42 3 0,-10 0 0</inkml:trace>
  <inkml:trace contextRef="#ctx0" brushRef="#br0" timeOffset="7938">26520 1624 32461,'0'-4'-2160,"0"0"3322,0 4 142,9 27-1841,-6 0-280,5 28-1389,-12-6 1928,-2 2-900,-3-3 1441,-3-3-6,0-5-1245,-2-6 1330,-7 4 267,3-14 95,-3 1-115,7-16 182,3-4 164,3-2 78,1-7-492,2-3-521,3-7 0,2-18-125,3 4-314,4-14-257,4 6-79,13-23-64,-2 14 106,-7 14 1,2 2 973,8-7 503,0 4-7,-1 7-312,8 1 346,-9 10-42,6 1-37,-10 11-692,2 3 0,0 4 0,3 5 0,0 5 0,1 3 0,0 3-193,-2 3-518,-1 4-565,-2 2-1422,-2 3 978,0 2-703,-2 0-3099,-2-1-4309,-2-4 9642,-2-7 1,-5-10-1,-2-7 1</inkml:trace>
  <inkml:trace contextRef="#ctx0" brushRef="#br0" timeOffset="8329">27337 1835 32767,'0'-3'-1537,"0"0"1901,0 3 809,-5-28-1644,6 24 231,-1-19-323,12 30 876,2 1-785,6 0 1359,1-1-341,3-1-546,1-1 0,-1-3 0,8 0 0,-10-5 0,3-1 0,-13-4 0,-2-2 0,-2-1 0,-3-3 0,-2-1 0,-2-3 0,-1 0-805,-3-1-411,-3-1 473,-4 1 326,-1 1 267,-2 1 314,-1 2 222,-1 2 214,-2 2 191,0 1 39,-1 4-270,-2 2-560,0 2 0,0 1 0,-1 4 0,0 3 0,0 6 0,-1 5 0,0 6 0,1 6 0,2 4 0,2 6 0,6 3-187,4 4-3010,11 1 1765,8-1 113,14 1 182,10-1 628,-13-24 1,1 0 34,4 0 1,1-1-156,3 0 0,2-1-110,1 0 1,2-1-621,2-1 1,0-1-911,1-1 1,0-2 244,-3-1 0,-1-2 2091,-3-2 1,-4-1-1,3 0 1,-14-4 0</inkml:trace>
  <inkml:trace contextRef="#ctx0" brushRef="#br0" timeOffset="8696">28308 2081 27331,'-1'-51'-402,"-1"0"1,0 4 0,0 4-604,-4 0 2010,-1 5-906,-1 7 91,1 5 1,-2 5 45,1 7-585,-2 4 1108,-3 6 504,-2 1-131,-4 4 114,-2 4-205,-4 5-209,-1 5-832,-1 6 0,-2 4 0,2 4-303,-1 3 32,-6 16-286,9-11-222,-2 10-188,16-15 43,4-1 8,4-1 5,6-2 74,4-3-1967,7-2 2478,2-5 2401,14-6-1517,5-12 447,2-6 49,0-14-1222,-11-4 854,1-7-202,0-5-452,-1-6-93,0-7-400,-3-7 42,-8 10 0,0-3-9,-5 11 0,0 0 114,3-14 0,-1 0 104,-4 16 1,-2 1-332,0 1 0,0 1 278,3-29 23,-2 5 32,-3 9 1245,-2 8-1118,-1 7 21,-1 8-7,0 6 109,0 6-197,0 5 2981,0 5-2902,0 1 48,-2 12 10,1 5 7,-2 14 6,1 10-1,-1 11 118,2 11-115,1-26 1,0 3 2,0 3 0,0 1 0,0 5 0,0 1-1590,0 4 0,1 1 1335,0 3 1,1 1-189,-1 2 1,2 1-1307,-1 1 0,1 1-97,1 1 0,-1 0-3070,1-5 1,1-2 4738,-1-5 0,0-5 0,1 4 0,-2-22 1</inkml:trace>
  <inkml:trace contextRef="#ctx0" brushRef="#br0" timeOffset="9897">29994 2393 24691,'10'-44'-36,"0"0"0,-1 3 0,2 6-25,5 7 120,3-2-18,2-3-9,2-2-7,1-3-11,-7 8 0,-1-2-3130,7-20 3133,-8 15 0,-2-1 0,1-24 510,-8 31 0,-1-4-546,-2-8 0,-1-6 0,0 4-19,0 2 0,0 0-293,0-2 1,-1-2-1,-1 5 244,-3-19 18,0 10 419,-3 10-400,-1 12 2129,1 8-2124,-2 9 459,1 9-436,-9 20 27,3 6-5,-8 22 2505,1 5-2508,9-21 0,1 3 0,-1 1 1,1 4-10,-4 22 1,0 1 11,5-12 0,-1 1-585,1 6 1,-2 5 0,2-1 572,2-10 1,1 0 0,-1-1-703,1 1 0,-1 0 1,1 0 690,1-3 1,0 0 0,1-3-26,1 4 1,1-3-21,0-1 1,1 0-932,1-4 0,1 0 892,1-5 1,2 1-244,2 2 0,1-2-57,3 8-103,1-3 806,-8-31-884,-3-14 1684,-3-8-1712,-5-11 45,-3-9 83,-2-8 2311,-2-7-2053,-2-5 169,-1-5 167,3 13 0,0-1 28,3 12 1,-1-1-748,-3-10 1,-1 1 1128,-8-10 72,-1 6-808,0 8 769,0 6-68,1 7-66,0 4-2068,4 6 1939,3 4 344,6 3-479,4 4 1505,5 2-1633,6 2-34,18 2 5,3 0 0,17 0-16,-1 2 28,8-1 380,5 1-386,5-2 11,2 0-9,-16-4 1,1-1 3,-12 1 0,1-2 937,8-2 1,0-4-939,10-10 1,-4-9-290,-16 2 0,-2-4 287,-7 6 0,-1-1-611,6-11 0,-1-1 613,-10 11 1,-1-2-6,3-10 0,-1-1 11,-5 11 0,-1 1 220,3-6 0,-1-1-105,-4 6 0,-1 2-14,3-4 1094,0-8-1105,-9 32-28,-1 2 584,-1 4-618,1 2 1590,-1 4-1618,4 14-17,0 3 57,8 40-46,-8-24 1,0 2-388,0 2 0,-1 1 382,0 3 0,-2-2 3,-1-9 0,-1-1 8,0 1 0,-2 1-864,-2 12 0,-2 1 856,1-13 0,-2 0 0,-1 8 0,-3 0-6,0-10 0,-1-2-1045,-6 10 1059,-2 4 17,8-26 28,4-6 556,2-5-539,2-5 1591,3-7-1602,4-13-2073,1-3 2039,15-24-6,-3 15-316,10-8 305,-4 13 0,1 3 12,13 1-29,3 8 17,0 3-22,-1 11 11,2 11 5,-8 2 1,1 1 5,22 10-11,-20-9 0,-2 0 0,5-1 12,0-2-266,15-1 260,-14-7-6,10 0 16,-18-10 1,-3-4 56,4-17-461,-11 1 432,2-13 1,-15 5 81,-5-1 0,-3 0-3,-2-7 12,-6-20 2615,-3 39-2649,0 6 740,0 5-808,1 4-22,1 3 179,2 2 687,1 5-673,2 3-95,2 19-118,2 2-979,6 16 244,5-1-4172,2-9 1,2 0 4161,4 13 1,3-1-1,-16-32 1</inkml:trace>
  <inkml:trace contextRef="#ctx0" brushRef="#br0" timeOffset="13201">4079 4014 21201,'-19'-50'1346,"-1"0"0,-2-7 1,3 7-1162,7 19-101,-4-8-13,15 37-88,1 5 37,2 4 3,4 8-7,13 22-16,1-4-465,11 16 465,-10-20 0,-1-1-1025,14 15 1031,-12-15 0,1 0-1,10 8 12,0-2-801,0-3 784,-1-3-16,6 2 16,-12-12 33,1-2 6,-16-11 1,-4-8 389,-3-4-367,-2-19-45,-1 0 16,-1-15-5,0 6 307,-1-3-284,0-2-29,0-2 12,0 0-23,1 0 11,1 2 823,2 3-856,4 4-6,2 4-22,4 6-17,2 5-56,3 6-62,2 6-95,2 4 659,4 7-916,2 4-174,2 6-650,1 5 174,2 2-342,3 3-252,0 0-246,5 1-51,1-3 471,6-1-1167,3-5 2276,3-3 680,-15-9 1,2-1 366,19 0-137,-21-4 0,-2-3 730,7-4 377,-8-5 51,-8-3 83,-9-2 862,-9-14-1758,-6 5-175,-6-9-94,-5 10-34,-3-2-45,-3 2-34,-1 0 290,-2 3-408,-2 3-60,0 5 1655,-2 6-1757,0 4-44,-1 7-34,-1 6-6,-2 8-10,2 6-7,0 5-109,2 2 93,3 3 11,4 0 14,7-1 0,3 0-3,0 9-5,6 20 5,6-34 28,14 7-33,-2-12-6,10 3-22,-8-15 27,1-5 23,8-8-22,-8-5 27,12-19-10,-16 3-1,1-11 12,-9 7 16,-4-1 269,-2 1-251,-3 1-12,-2 2 11,-2 3 17,-2 4 0,-2 4 45,-5 6-96,1 5-27,-3 8 16,2 6 6,-5 23 0,5-4-292,-1 15 270,8-8 0,5-1-18,6 2 12,7-2-3301,7-1 3290,6-2 11,8-3-141,6-4 141,7-5 8,-9-11 1,2-3-265,-8-2 1,-1-2 263,13-1 1,0-3-275,-13-2 1,-1-3 273,0 0 1,0-4-9,9-8 0,-1-3 0,-12 4 0,-2-1-6,7-7 1,-3-3 16,1-15 11,-7-6-5,-6-5 5,-7-4-14,-7 27 1,-2-2-1,0 0 1,-1-1 5,-1-3 0,-1 0 8,0-1 1,-1-1 482,-1 0 0,-1 0-489,0 0 1,0 0 3,-1 1 0,1 1 8,0 2 0,-1 1 11,-1-27 6,1 10-6,2 10-22,1 12 150,2 9-156,-1 9 545,1 7-556,4 19 0,1 4 0,5 21 8,-4-5 1,1 2-15,-2-7 1,0 3 89,1 13 1,0 2-88,-3-10 0,0-1 0,-1 3 0,0 1-5,0 0 0,1 0 2,-1 0 0,1 0-19,0-1 0,2 0 392,0-1 0,1-1-418,2-1 1,2-1-26,2-3 1,2 0-26,2-2 0,3-1-31,1-3 1,3-2-26,2-1 0,2-3-22,0-2 0,4-2-298,12-1 1,2-4-1172,-11-4 1,1-2 1313,9-1 1,0-4-372,14-9-449,-4-8 621,-4-7-290,-6-4 633,-6-4 145,-8-4 708,-4-18-416,-13 10 122,-4-12 119,-11 19 3186,-9-7-2442,-9 7-744,-2 4-101,-2 13 658,7 12-804,1 4-50,1 1 1672,1 3-1762,3 2-34,1 3-17,2 4 340,3 2-373,1 2 5,3 2-22,10 12 11,2-6-3408,9 9 3402,2-9-1488,3 0 1483,3-2-1783,4-1 1783,1-3 0,4-2-188,3-2 183,4-4 10,3-3-8,-13-4 1,1-2 7,16-4 405,-14-2 1,-1-2-394,-3-7 11,3-9 11,-23 4 1171,-5-2-1120,-5-13-56,-4 8 38,-7-22-44,0 21 2437,-4-8-2437,4 12 400,2 2-406,0 1-11,2 3 1707,1 4-1774,0 2 11,3 8-39,-1 4-56,3 8-3215,1 6 2896,5 5-428,0 4-133,5 3-688,1 3-2532,4 0-5041,-1-1 9281,1-5 0,-9-10 0,-3-5 0</inkml:trace>
  <inkml:trace contextRef="#ctx0" brushRef="#br0" timeOffset="13508">7887 3834 27018,'-60'7'112,"34"5"-96,48-7-4,18 3-4258,3-8 4246,-8-3 0,10-3 865,-13-3-854,-3-3-182,-3-2 188,-5-2 5,-5-1-5,-6-3 22,-6-12 39,-13-5-38,-1 0 32,-8 4 3289,4 13-3288,-2 3-387,0 3 426,0 5 348,-8 4-376,4 6-39,-4 5 16,8 6-33,2 6 23,-3 17-40,6-5 0,0 12-17,8-8-101,3 1 56,7 1-122,7 1-396,5-8 1,5 0-124,-2-6 1,2-1-2703,11 9 1,3-2-1523,-7-9 1,-1-2 4887,-1-1 0,-1-2 0,3 1 1,-13-6-1</inkml:trace>
  <inkml:trace contextRef="#ctx0" brushRef="#br0" timeOffset="13927">10048 4208 23769,'6'-56'623,"0"0"1,-1 6 0,-1 5-159,-2 4-5745,-3 7 5583,-3 9-74,-2 5 1331,-1 6-1453,-1 3 808,2 6-898,1 1 5,1 7-10,0 6 3385,0 8-3386,0 7-11,1 7-281,1 5 270,1 5-1026,2 2 908,3 1-140,4 2-400,1-13 0,1 0-542,7 16-1760,-1-11 0,2-1-6265,2-3 8917,5 3 0,-17-27 0,-3-6 1</inkml:trace>
  <inkml:trace contextRef="#ctx0" brushRef="#br0" timeOffset="14242">10248 3715 22861,'-22'-45'504,"0"-1"0,3 3 0,2 13-392,7 28 364,3 4-442,1 3 130,2 6-136,1 4 55,2 5-66,1 0 213,3 3-230,2-1 17,6 0-445,3-2 445,5-1-6,4-4-6,4-3 23,17-4-16,-10-4 16,12-5-468,-17-5 490,-4-5-3061,-5-4 3084,-5-3 11,-5-2 292,-5-15-304,-8 7-16,-5-10-353,-7 10 365,-5 1 285,-14-7-274,5 12-23,-8-4-17,11 16-11,4 4 3087,-5 7-3121,10 5-10,-1 8-46,11 8-8,3 5-305,2 6-415,5 6-2086,4-7 0,1 0-6685,6 15 9516,6 11 0,-12-38 0,-3-8 0</inkml:trace>
  <inkml:trace contextRef="#ctx0" brushRef="#br0" timeOffset="14571">10991 4300 24111,'-3'9'1647,"0"-1"-1171,3-8 257,0 0-498,-1-61-67,5 33-461,-4-11 1,3 0 387,7 8-27,0-3-29,2-2 11,-1-3-16,0-2 11,-1-3-12,-1-3 6,-5 10 1,0 0-18,1-22-910,-3 19 0,-1 0 899,1-18 0,-2 3-935,0 4 941,0 9 0,-2 7 0,-1 10-1012,-2 8 1023,-1 8 1462,0 5-1467,-2 6 984,0 5-1001,-2 7 5,0 8-11,-1 6 912,2 6-912,1 6 0,3 7 0,3 5-5,1 4 5,5 4-17,3 1-1537,2-14 0,2 0 1484,-1-10 0,0 0-65,5 13 1,0-1-784,-2-13 1,-1-1 570,2 2 0,0-1-224,1 2 0,0-1-345,1 1 0,-1-1-1703,1 2 0,0-2-2297,-2-3 1,-1-1 4596,9 21 1,-11-25-1,-4-14 1</inkml:trace>
  <inkml:trace contextRef="#ctx0" brushRef="#br0" timeOffset="14742">10760 4095 23182,'23'-41'39,"1"0"1,-1 3 0,1 7-46,14 17-44,5 2-4155,4 3 3595,4 1-1048,3 3-8056,-5 2 9714,-6 1 0,-21 2 0,-9 0 0</inkml:trace>
  <inkml:trace contextRef="#ctx0" brushRef="#br0" timeOffset="15291">13757 4146 14821,'13'-52'674,"1"-1"0,-4-3 0,-6 7 2093,-12 10-2279,-16-18-315,5 30-38,-7-3-23,5 20-34,-1 5-5,-3 6-17,-1 7-28,-3 7 1135,-3 9-1141,-2 7 6,0 7 0,9-6 0,1 2-80,-9 20 63,12-18 0,2 0 6,-2 14-17,12-18 0,2 1-11,-2 11 17,10 8 2686,10-27-2692,9-5 6,8-8-23,6-6 11,5-5-1117,4-8 1111,2-5 12,3-10 0,0-5-243,-2-6 240,-16 6 0,-1-2 3,10-18-736,-15 14 1,-4-1 735,-2-17 39,-6-6-348,-6-3 314,-4 29 1,-1-1 167,0-1 1,-1 0-160,-1-1 0,0 0 0,0 1 0,-1-1 31,0-11 0,-1 0-6,-2-17-3,3 25 1,0 2 35,-2 2-10,1 9 406,-1 9-451,1 8 2891,1 7-2885,-1 8 596,1 10-614,-2 8 1,0 8-1505,1 9 1504,1 6 1,1 7 0,1 4-20,1-28 0,1 1-399,1 0 1,0 3 392,3 16 1,1 0-18,-1-11 1,1-1-585,1 14 0,1-2 520,-1-16 1,0-2-613,0 0 1,2-1 522,1-2 0,1-1-370,14 24-203,5-7-228,2-9-3394,18-2 4235,5-18 1,-17-3-1,-7-14 1</inkml:trace>
  <inkml:trace contextRef="#ctx0" brushRef="#br0" timeOffset="15851">14270 4104 21240,'2'-45'1023,"0"0"0,0 5 0,0 6-401,-2 14-129,0 4-157,0 6 95,0 4-308,0 3 77,0 2-172,0 9-11,2 0 5,1 8 20,4-1-20,2 2 127,11 6-93,10 0-28,3-3-6,5-5-11,-8-10-5,3-3-252,16-7 257,-12-1 0,7-7 45,-15-10-39,-11 2 11,-2-9 6,-12 6-12,-4-1 17,-6 1 45,-13-10-22,0 11-12,-11-4 1,5 14-3298,-1 3 3286,-2 4 6,2 4 135,1 1-147,4 4-22,3 3-5,3 6 0,3 2-6,-2 19 11,6-5-11,0 15 5,6-8 2809,4 2-2803,4 0 6,6 0 5,6-1-22,5-1-11,8-2 28,7-2-12,8-4 3,-6-10 1,3-2-424,-10-5 1,3-1 414,4-2 0,5-1 0,-4-2-653,-3-3 1,-2-2 654,12-1 1,-1-4 3,13-9 11,-6-8 11,-5-3-12,-7-6-4,-6-5-18,-8-3 12,-5-7-1,-7-4 1,-4-6-1,-4-5-2,-5 30 0,-2-2 2,1-18 1,-1-1-3,-1 11 0,0-1-1,0-14 1,-1 1 3,0 14 0,0 3 8,-1 0 0,0 0 2,-1 2 1,0 1 5,0 3 1,-1 1 22,-4-23 5,-1 10 12,0 10 5,0 10 0,1 8-16,2 7-35,1 5 454,2 3-453,-6 12-12,1 4 7,-7 12-12,1 7-235,3-2 0,0 3 224,-5 24 8,6-17 0,1 2 0,3-7 1,2 0 7,0 2 1,1 2-9,0 1 0,1 2-5,1 1 0,0 0-6,3 1 0,0-1-14,1 2 0,3-1-3,1 0 0,3-1-28,1 0 0,4 0-89,1-6 1,4 1 0,0-1-58,3 3 1,3-2-805,9 11 1,2-4 557,-9-18 1,1-3-192,0-3 1,2-2-818,-2-2 1,2-2 1458,3-2 0,-1-2 0,2 1 0,-1-4 0</inkml:trace>
  <inkml:trace contextRef="#ctx0" brushRef="#br0" timeOffset="16407">15783 4099 20879,'-4'0'4016,"1"0"-1619,3 0-2352,57-23-34,-28 13-6,8-4 1,1-1 5,-6 4-22,-2-2 22,-2-1 6,-4-3 6,-2-1-23,-6-2 5,-3-3 1,-5 1-6,-2-2 33,-4 2-21,-1 2-18,-3 2 0,-2 4 1,-3 3-6,-3 4 39,-20 5-23,10 6 1,-14 5-1,8 10-5,8-2 6,-5 7 0,13-3 22,-1 14 5,6 6 12,3 1-3420,8-2 3386,6-11-453,6-1 442,5-1 11,6-2-5,4-1-6,4-3-9,2-9 1,1-2 13,10 1-316,-11-5 1,-1-4 315,-3-8 1,-4-4-16,6-18 22,-2-11-1,-1-5 2594,-5-7-2599,-16 17 0,-1-1-728,7-23 710,-6 17 1,-1 0 16,-4 8 1,0 0-6,0-1 0,0-1 3,-2-1 0,0-1 5,1 0 1,-2-1-450,-1 0 1,0 0 448,-2 1 0,0 1-5,0 2 0,-2 0 19,-6-18 1,-3 2 27,-2-7-19,0 15 0,-2 4-162,-3 12 176,2 7-17,0 6 11,3 6 197,1 4-236,2 5 1171,-1 6-1182,0 8 2031,-2 8-2015,0 7 12,-1 8-3108,1 9 3103,0 8-12,7-25 0,0 2-884,0 3 1,1 2 877,1 1 1,0 3 3,1 0 0,0 3 0,0-1-12,2 7 0,1 1 1,0-7 0,0 2 0,2-2-35,2 2 1,2-1-52,3-6 0,1 3 0,1-4-640,2 6 0,2-1 515,6 10 0,2-4-404,-7-18 0,1-3-246,18 21-218,-3-8-583,-4-9-1943,-5-11-5506,-5-8 9409,-7-8 1,-6-3-1,-4-3 1</inkml:trace>
  <inkml:trace contextRef="#ctx0" brushRef="#br0" timeOffset="16551">16415 3998 18891,'-9'-6'3517,"2"2"-2800,7 4 610,0 0-1489,4-61-4476,16 46 4142,-6-16 1,2 2-2446,34 29-6890,-4 1 9771,-4 0 1,-21 0-1,-8 0 1</inkml:trace>
  <inkml:trace contextRef="#ctx0" brushRef="#br0" timeOffset="17467">17045 3723 20806,'-3'-3'3142,"1"1"-240,2 2-2762,-15-31-107,11 23-5,-11-23 23,15 31 10,0 0-44,-2 0-6,0 0 0,-1 0 29,-1 0-18,0 0-16,0 0-12,1 0 17,1 0 129,2 0-145,-1 4 5,1-1 0,0 5 0,0-1 5,0 7 1,-1-3 5,-1 6-11,0-5 11,-1 7-11,2-1 6,0 0-1,2-2 1,2-8 0,2 0 5,1-2 34,6-1-23,-2-2 12,5-1-1,-3-2-5,1-2 6,0-2 5,0-3-11,-2 0 17,0-2-6,-2-1 0,-1 0 6,-2-2 11,-3-1-17,-1-1 0,-1-1 34,-7-16-56,0 11 0,-6-11 5,2 16-5,-2 2-6,-2 1-3380,-1 2 3380,-2 1-312,-7 3 301,5 3 5,-4 2 1,8 4 11,1 4-6,-14 15-17,10-5 2550,-11 14-2561,14-8 12,0 2 10,1 4-5,2 1-5,3 3 5,3 1-2702,4 1 2702,3 0-11,7 0-251,6-2 250,6-3-2023,6-2 2063,5-4-22,2-3-363,3-4 357,0-5 1711,15-5-1723,-12-5 12,9-6-56,-15-5 62,-3-3 0,0-3 16,-3-2 23,-2-3-34,-2-3 11,4-19-5,-8 6 0,4-14-6,-10 12-278,-1-3 301,-1 1-6,-2-2 2217,-2 1-2200,-1 2 11,-2 1 6,-2 4-28,-1 2-34,-1 4 1095,0 4-1095,0 4 215,0 1-215,0 7 853,-1 1-853,0 8 468,0 2-468,1 0 253,0 10-253,0 2 0,0 12 0,2 4 0,3 7-1696,2-4 0,3 2 1696,8 20 0,1-2 0,3 1-467,-8-18 1,1-1 466,6 12 0,0-1 0,-6-11 0,-1-1-26,4 13 0,-2 0-1127,-6-11 0,-2-1 926,2 9 0,-4-1-478,-15 9-648,-10-4-518,-16-5 1871,10-20 0,0-1 0,-4 0 0,-1-2 0</inkml:trace>
  <inkml:trace contextRef="#ctx0" brushRef="#br0" timeOffset="18308">19038 4046 12877,'23'-41'607,"0"-1"1,0 1 0,9-17 0,-7 6 914,-9 1-1012,-5 1 1438,-1 2-1561,-6 5-51,-1 4 1227,-10-1-1271,-13 13-208,-5 6 2547,-12 16-2564,3 11-11,-4 7 0,-1 7-20,11-2 1,1 4-18,2 1 1,1 2-9,0 0 1,2 1-4,2 8 0,5-1 1012,5 8-1020,1 12 0,12-16 0,5-1-6,5 0-16,18 7 16,-6-13 6,12 4 6,-9-19-36,-2-5 41,-1-6 11,-3-3 34,5-13-22,-7 0 192,4-13-181,-9 2-17,-2-4 0,-2-2 0,-1-4-12,-1-1 519,0-2-518,0-2 5,1 1-5,0 1-6,0 5 34,1-3-7,-2 13-43,-3 4-12,-3 12 28,-3 9-11,-2 4 6,0 7-1,-3 6 1,-1 4 5,-1 5 0,0 21-22,3-11-207,1 15 218,5-16-589,3-1 601,4-2-24,4-3 12,5-2 17,4-5 0,5-4-6,6-5 23,24-6-29,-10-10 6,-15-3 1,-1-3-1,13-12 0,-1-7 17,-4-4-17,-2-6 20,-15 6 0,-1-2-9,8-19-8,-12 16 0,-2-1 14,0-19-2350,-3-4 2339,-2-5-9,-5 29 0,0-1-786,-1-1 0,0-1 792,0-1 0,0 0-342,-1-1 0,0 1 339,1 0 0,-1 0-86,-1 2 1,1-1 96,-1-7 0,0 1 18,0-15 560,-1 17 1,-2 4-551,0 11 1347,-3-1-1375,2 24 1220,0 3-1231,-4 16 1204,0 3-1220,-5 17-1,1 3 6,0 8-862,-1 9 865,6-26 0,1 3 2,-3 20 1,2 4-6,2-13 0,1 0 3,-2 17 0,2 0-1,3-19 1,1-1-3,1 0 0,1-1 14,1-2 0,2-1-6,1-1 1,1 0-1,1-3 1,0-1-4,1-1 1,0-2-17,11 26 11,1-7-366,-1-5 350,-2-7-52,-1-7-5370,7 6-4393,-10-18 9720,5 3 1,-15-18 0,-3-2 0</inkml:trace>
  <inkml:trace contextRef="#ctx0" brushRef="#br0" timeOffset="18784">20132 4001 24891,'21'-47'71,"-1"1"0,-1 2 0,-1 5-32,5 6-3717,1-5 3712,1-5 11,0-5-196,-3-8 0,0-4 154,-10 21 0,1-1 2,0-1 1,0-4 0,-2 4 200,-3 4 0,-3 3-195,1 0 0,-2 1-3,-1 0 1,-1 1 13,0-26 14,-5 7-13,-3 7 10,-5 8 6,-1 8 17,0 8 0,0 4 1976,3 6-1976,0 6-45,3 4 6,-3 6 2180,2 6-2197,-2 8 22,-5 28-16,7-13 0,1 3-315,0 2 1,0 0 294,2 6 0,1 2 0,2 10 0,2-1 3,1-11 0,1 0 2,1 16 1,2 1-43,2-21 1,2 0 0,0-2-51,1 8 0,2-1-67,6 14 0,0-2-146,-3-17 1,-1-3-200,2 0 1,1-1-320,0 0 0,1-1-1341,0-2 0,0-1-2743,-2-4 1,-1-2 4427,13 18 1,-14-23 0,-6-10 0</inkml:trace>
  <inkml:trace contextRef="#ctx0" brushRef="#br0" timeOffset="19512">22041 3872 18917,'29'-41'358,"0"0"0,-3 3 1,-4 8-118,-13 18 2037,-2 3-2098,-2 1 817,-2 4-762,-2 2 292,-8 9-471,-2 2 1627,-19 20-1599,-7 9-59,11-10 0,0 1-1385,-15 20 1366,5 0-1,14-16-336,4-2 331,5 8-11,6-12 22,5 5-96,6-14 96,6-4 45,15-2-50,-3-5 0,13-3 10,-8-4 12,1-3 12,0-3-320,-1-5 353,-2-2 1269,-4-3-1073,2-12-140,-11 3-2872,-2-9 2843,-11 6-32,-7-3 67,-5-3-34,-17-16-68,3 11 285,-12-9-262,10 20-540,1 4 534,3 5 2815,-5 3-2882,9 8-5,-3 2 5,10 5-50,-2 10 11,3 0 693,0 9-917,5-1 92,4 3-596,4 2-292,7 3-4894,28 12-3367,-7-11 8546,16 5 0,-29-22 0,-5-3 1</inkml:trace>
  <inkml:trace contextRef="#ctx0" brushRef="#br0" timeOffset="19735">23059 3512 22114,'-45'-32'179,"0"-1"0,5 2 1,5 11 1784,12 23-1920,1 9-21,2 10-194,-1 12 188,1 9-12,0 9-485,10-22 0,1 1 488,0 2 0,0 1-8,0 2 0,1 2 0,1 1 0,0 1 6,1 3 0,1 1-18,1 2 1,1 1 2,0 2 1,2 0-12,1 1 1,2 3-114,2-3 1,2 3 0,1-2-129,1 8 1,1 0-388,-1-9 1,2 3 0,-1-3 117,1 3 1,-2-4-261,-1 0 1,-1-1-1031,-1-1 1,-3-1-1111,-3-4 1,-3-1-1335,0-5 1,-2-3 4263,-10 20 0,7-27 0,2-11 0</inkml:trace>
  <inkml:trace contextRef="#ctx0" brushRef="#br0" timeOffset="19851">22521 5141 10715,'1'-59'1938,"-1"-1"0,2 4 0,2 3-1656,2 18 1,2 1-59,1-1 0,1 0-36,1 0 0,0-1-23,1 0 0,1 0-25,0-1 0,1 1-28,-1 0 0,1 1-40,0 0 1,2-1-3,7-11 0,1-1-67,-5 13 0,1 0-12,6-8 1,3-1-294,3 5 0,0 4-236,-6 8 0,0 1-1126,10-6 1,-1 2-7696,12-2 9054,-7 7 0,-19 13 1,-9 6-1</inkml:trace>
  <inkml:trace contextRef="#ctx0" brushRef="#br0" timeOffset="20250">24826 4139 12298,'5'-10'7007,"-1"1"-6209,8-23 0,2-6-2308,-3-3 1977,5-8 1,-1-2 277,-4-1-146,0-1-61,0 2 517,1 3-459,-5 12 1,0 1-306,1-5-17,0-13 405,-7 39-561,-1 4-40,0 6-50,-1 2 1432,-1 6-1454,-2 4 0,0 8-40,-4 9 283,-1 5-263,-2 5 0,1 3-87,-3 13-548,3-10 1,1-1 205,2 8-369,3 0-487,2 2-1081,4 0-6146,2-5 8526,3-7 0,-4-19 0,0-8 0</inkml:trace>
  <inkml:trace contextRef="#ctx0" brushRef="#br0" timeOffset="20434">25259 3353 20888,'-32'-42'171,"0"0"1,3 3 0,5 12 1360,15 22-1544,3 3 543,2 5-620,1 3 178,2 7-537,0 4 595,1 5-1654,1 4-1350,1 4 2857,4 7 0,-3-17 0,1 0 0</inkml:trace>
  <inkml:trace contextRef="#ctx0" brushRef="#br0" timeOffset="20878">25457 3940 23493,'1'-49'145,"0"-1"1,-1 5-1,3 5 1060,3 8-1149,3-4-6,0-1-557,3-5 535,-1-1-12,0-3 7,0 0-6,-1-4-439,-2 1 450,0-3-5,-2 1-12,-1-1 28,-1 2 526,-1 1-565,-2 4 11,0 7-11,-1 7 17,0 7 213,0 8-241,0 7 1039,0 5-1050,-2 5 1438,0 5-1449,-6 16 362,0 3-335,-5 15 0,3-1-486,0 6 480,0 6-1241,1 5 1248,2 6-775,4-29 0,0 0 763,2 1 1,-1 0-15,1 1 0,1 1-22,-1-2 0,2 1-23,-1-1 0,1 0-25,0-1 1,1 1-40,0-2 0,1 0-269,4 30-162,1-2-702,1-4 410,0-5-50,-1-6-39,-1-9-84,-1-8-68,-1-9-128,-2-9-1491,-6-15 2376,-3-6 425,-6-13 387,-1 0 257,-2-3 225,-1-3 529,0-4-462,1-2-79,0-1-151,3-1-89,3 3 0,1-1-505,0-8-143,2 11 1,3-1-176,11-7-96,3 10-180,11-2 1108,3 15-2149,7 5-8386,23 3 8741,-18 5 1,3 2 0,-29 3 0</inkml:trace>
  <inkml:trace contextRef="#ctx0" brushRef="#br0" timeOffset="21127">26236 3443 19461,'-21'-45'493,"0"0"0,2 4 0,4 7 2038,6 19-2088,1-2 613,3 6-966,-1 1 428,5 8-513,-1 2-16,2 6 11,1 5 1737,11 37-1748,-1-11 11,0-5 0,0 1-428,7 10 423,2 2-772,2 1 766,2 0-23,-2-2-5,0-2-45,-3-2-22,-5-3-374,-4 12 116,-8-14-863,-19 16-1556,-19-21-2793,-6-5 5576,-11-11 0,32-12 0,1-1 0</inkml:trace>
  <inkml:trace contextRef="#ctx0" brushRef="#br0" timeOffset="21296">26101 3369 20392,'0'-3'3388,"0"1"-1433,0 2-1955,-42 56-285,15-6-1594,-3 0 0,-1 5 1879,13-8 0,4-3 0,-4 7 0,6-5 0</inkml:trace>
  <inkml:trace contextRef="#ctx0" brushRef="#br0" timeOffset="22311">27821 3599 26267,'-4'48'73,"2"-30"-68,-1 25 1,-1 4 5,-1-8-5,-7 17-5661,1-14 5655,-6 9 6,4-22 1414,0-6-1386,0-9 959,-2-5-858,1-14-62,2-18-40,5-7 12,5-31-23,5 28 1,2-1 1488,-1-1 1,1-1-1493,7-16 1,3 2-735,-5 17 0,1 1 729,4-11 0,0 0 5,-2 13 1,0 2 8,14-26 0,1 5-11,-9 20 0,0 3-6,9-10 0,8-1-22,-15 21-12,1 5-5,6 5 23,-5 5-6,7 5-1,-9 5-10,0 6 11,-2 5 5,-2 3-5,-2 5 5,-4 4-270,-5 2 270,-4 2-10,-9 1-1,-17 20-1116,-5-13 1138,7-15 1,-2-1 16,-19 9-16,-3-2 2,11-15 0,0-1-2303,-15 7 2306,18-13 0,2-2 262,-12-2-111,12-11-78,7-2 1006,13-6-1017,9 0-17,3-1-11,2 1 1007,5 0-1029,4 2-18,5 1 3393,16 3-3404,-4 2 1,14 1-531,-9 4 492,3 1-1132,2 4 1087,2 2-40,2 0-101,1 3-150,3 0-124,1 1-219,3 1-252,-1 0-369,1-1-1325,0-2 2669,-14-4 0,-2-1 0,-3 0 0,12 0 0</inkml:trace>
  <inkml:trace contextRef="#ctx0" brushRef="#br0" timeOffset="22880">28630 3707 16863,'-2'-5'7371,"1"1"-5192,1 4-2162,-20-43-1,17 35-10,-13-32-6,22 48 22,3 0-10,1 1-1,3 1 6,2 0-17,1-2 11,2 0-11,2-3 11,-1 0 23,2-3-18,-2-1 7,0-3 5,0-1 5,-2-4-5,0-3 40,2-9-35,-6 2 6,1-7-16,-9 4 44,-2-9 51,-5 3-57,-1 0 1,-3 8-6,0 10 28,-4 2-45,0 4-22,-5 0 0,0 7-12,-2 2 1,-2 6 11,-2 4 16,-15 28-38,14-14-1032,-8 19 1037,21-22-5,5-1 10,1-1 1,5-1-12,4-1-5,3-1-3047,8-3 3052,3-1 1,6-3-259,4-2 253,4-5-1527,19-4 1516,-11-4-440,13-6 462,-20-5 1750,-1-4-1739,-3-4 12,-5-3-86,-2-3 96,-4-4 6,-3-3 12,-2-2 5,-4-4 5,0-2-5,-3-2 84,1-16 62,-2 3-96,-1 4 1,-2 12-6,-2 20 688,-1 1-750,0 7 227,0 3-272,0 5 443,-1 3-432,0 2 3376,1 3-3370,0 6-11,6 32 17,0-13-295,4 24 284,-1-20-6,0 1 6,7 17-12,-2-12-16,4 11-51,-4-15 45,-1-1-17,-1 0-28,-3-3-16,-1-1-68,-2-5-34,-5-4-21,0-4-46,-4-5-39,-3-3-78,-6-4-157,-5-2-3477,-5-4 2983,-3-1-3498,-14-8 4524,7-1 0,4-1 0,14 5 0</inkml:trace>
  <inkml:trace contextRef="#ctx0" brushRef="#br0" timeOffset="23300">30007 3508 23383,'-2'-4'2151,"0"0"-572,2 4-1562,-66 12-1179,40 5 1167,-13-5 1,1 6 0,14 30-1,8-9 23,0 11-33,12-16 5,5 1-6,6-2 0,7 1 12,6-4 5,4-2 0,3-5 1,2-4 4,0-6 1,0-4-6,-1-5 12,9-11 5,-10-3-6,4-10 29,-14 0-29,-5-3 45,-4-34-44,-7 18-9,-4 1 0,-3-1 19,-13-12-5,0 3-3539,-2 7 3561,-2 13 75,6 11-109,-5-1-16,7 11 0,1 4-16,0 2-1,2 4 17,0 2-28,2 5 0,2 4 325,1 2-398,2 2-89,3 2-118,1 0-1983,13 19 852,0-13-1026,14 13-3629,-2-19-2834,1-4 8928,-2-3 0,-10-6 0,-6-3 0</inkml:trace>
  <inkml:trace contextRef="#ctx0" brushRef="#br0" timeOffset="23612">30358 3615 23967,'-6'-43'390,"0"1"1,0 3-1,2 10-194,3 23 532,1 3-711,0 2 183,0 12-183,-1 1-11,1 27-1,0-9 92,0 13-97,1-11-6,2 1 17,7-1 0,5 2 40,19 12-86,-16-16 1,2-4 73,15-4-11,-19-20-3190,10-7 3190,-7-2 6,7-8-2189,-7-1 2188,-2-1-329,0-4 324,-3-1-11,-2-2 5,-2-2-10,-2-2-1,-2-1-1217,-2 1 1222,-2 1 1,0 3 1392,-2 2-1409,-1 4-6,-2 4 2088,-1 3-2116,-4 3 352,-5 4-559,1 2 2339,-7 11-3375,8 0-1031,0 9-3998,7-2 5458,4 4 0,0-10 0,1 0 0</inkml:trace>
  <inkml:trace contextRef="#ctx0" brushRef="#br0" timeOffset="23951">30960 3419 23371,'12'-49'28,"-2"16"1491,-2 58-1519,1 6 17,2 3-12,1 4 573,0 3-578,1 0-28,-1 1 20,2-1-3,-1-1 942,0-3-936,0-2 10,-2-5 1,-1-6-3263,-4-1 3291,-3-11 84,-10-1-40,0-14-33,-11-4 222,3-6-211,-12-15-208,8 5 163,-5-11-22,6-4 22,8 7 2797,-1-9-2802,9 12-1,5 0-27,3 2-40,8 2-89,4 5-196,6 4-275,4 4-358,4 5-3535,22 5-4906,-15 4 8636,10 2 0,-31-2 1,-8-1-1</inkml:trace>
  <inkml:trace contextRef="#ctx0" brushRef="#br0" timeOffset="24793">31802 3423 26290,'-3'-40'255,"0"-1"1,-1 3 0,-2 10-200,-2 23 11,-15 1-22,3 9-17,-13 2-6,3 6 40,-17 15-40,-3 10-3403,1 2 3393,11 3-2264,16-9 2263,6 1-1578,4 2 1556,5 0-1032,3 0 987,4 0 891,5-1-986,3-2-73,7-2-453,19 7 217,-3-15-61,14 2 1433,-9-17-2653,16-8 429,-10-5 1461,9-5-1796,-15-5 57,-4-2 32,-1-4 360,-4-2 199,4-14 2886,-3-16-548,-7 11 2578,-6-5-2281,-11 26-140,-2 2-258,0 4 1114,0 0-1724,-1 7-130,1-1-117,-1 7 207,-1 0 359,2 4-891,0 1 17,2 4 27,2 4-49,1-2 83,11 11-100,-7-11-1,9 4 7,-7-9-18,3-1 6,0-1-6,3-2 1,-1 0-12,2-2 11,0-3-5,-1-1 6,0-4 10,-1-2 12,0-2 0,-2-4 44,5-12-55,-7 5 5,3-9 6,-6 11 5,-4 0 18,0 2 10,-5 1-3291,0-5 3297,-6 8-22,-1-3-12,-3 9-5,-7 3-34,2 4 0,-7 0 17,4 7-16,-4 2-12,0 5 11,-1 4 11,-9 16-16,7-3 2981,-5 12-2987,11-7 0,1 2 6,2 15-12,5-11 1,2 10-7,20 10 18,0-22-12,15 17-1008,15-22 1014,-8-12-6,15 2 0,-15-16-5,0-3-525,-3-4 530,-1-5-195,-3-4 212,0-4-17,-4-3 6,-2-3 0,4-17 11,-6 6-5,3-16 16,1-9-1807,-7 9 1796,-5 16 1,-1-1 16,5-12-508,-2 1 536,-1 4 17,-3 4 11,-3 6 17,-1 4 367,-1 4-362,-2 5 152,1 3-174,-2 3 2114,0 4-2159,1 1 1769,-2 4-1797,4 3 16,0 5-39,2 8 18,1 6-12,2 8-701,0 5 713,0 7-12,0 3 0,0 4 3,-2-14 1,0 1-4,3 17 9,-4-18 0,-1-2-14,1 10-29,-5 10-32,-6-16-46,-8 7-145,-9-19-224,-7-4-465,-5-3-1513,-5-2 2465,-7-2 0,21-6 0,1-2 0</inkml:trace>
  <inkml:trace contextRef="#ctx0" brushRef="#br0" timeOffset="24977">33081 4059 27431,'-16'-43'-1125,"-1"-1"1,4 6 0,-2 9 1124,-9 17 0,14 9 0,-1 1 0</inkml:trace>
  <inkml:trace contextRef="#ctx0" brushRef="#br0" timeOffset="215343">1152 5966 23737,'-51'-2'63,"18"1"-27,61 8-150,10-1 94,12 1-3457,10-1 3442,-26-4 0,1 0-10,4 0 1,0 0-565,3 0 0,1-1 519,1 0 1,0-1-27,2 1 0,-1-1 21,1 0 0,0 0 7,-1 0 1,-1-1 2,-1 0 0,-1 0 6,-2 0 1,-1 0-13,-3-2 0,0 1-159,27-3 17,-9-1-75,1-2 373,-22 2 14,-3 0 8,-24 4 37,-7 0 1623,-8 2-1746,-20 4 68,0 1 26,-16 6 1219,9 0-1127,-5 2 18,0 0-2997,-1 0 3379,2-1-250,3 0-740,5-3 663,6-1-372,5-2 349,5-2 649,3-2-708,3 0 2766,1-2-2677,-3 0 886,4-2-1300,-3-1 677,3-1-779,1-1-37,0 1 30,1-1-52,2 2-24,2-1-120,1 2 114,1 0-121,0 0-3040,0 1-582,2 2-3960,0 1 8034,0 2 0,0-2 1,-2 0-1</inkml:trace>
  <inkml:trace contextRef="#ctx0" brushRef="#br0" timeOffset="215749">1352 6441 22120,'43'-25'-173,"4"3"45,12 10-958,-27 6 0,0 0 1039,1 0 1,2-1 17,0 0 1,0 0 3,1-1 0,0 0 99,1 1 1,0-1-44,16-4 0,-1-1 31,-12 4 1,-2-1 9,12-2 1,-2-2-60,10-5 9,-5-2 32,-9 0 26,-6-1-156,-10 0 847,-7-2-836,-9 1-54,-6 0 146,-9-2-60,-6 0-29,-7-1 25,-6-2 89,-2-1 116,-3-1 94,0 1 79,0 1 22,2 1 413,-3-8-514,9 9-35,0-4-32,12 13-13,2 2 31,3 3 1302,2 2-1301,0 3 30,0 3-44,4 3 730,2 5-822,5 4-66,1 7-119,4 5-49,2 6-281,3 5 215,3 5 15,1 3-218,1 3 264,2 1-14,-1 4 37,0-1-163,-10-10 0,-1 1-218,6 19-878,-9-7 1,-4 3-875,-13-8 0,-3 0 2268,-2 4 0,-2-1 0,-10 13 0,3-27 0</inkml:trace>
  <inkml:trace contextRef="#ctx0" brushRef="#br0" timeOffset="216980">3959 6007 25569,'-36'-45'-181,"1"-1"0,2 4 0,2 11-364,-2 26 1691,-2 3-313,-18 11-47,13 1-3111,-12 10 2931,20 1-24,-11 21 217,14-6-283,11-9 1,2 0-745,-1 17 223,5 5-414,6 2-291,5 1-330,7 0-498,5-1-74,9-3-186,6-1-144,6-4-150,5-3-95,5-4-941,2-3 166,5-3 368,1-5-227,0-4 2515,-2-4-718,-4-6 1365,-4-3-32,-5-3 412,-8-3 1466,-4-2 1344,-12-1-969,-3-1 907,-11-1-1668,-3 0 3149,-2 1-3627,-1-1-356,-1 1-201,-1-2-332,2 0 184,-3-2-677,4 0 319,0-2-241,5 1-122,2-2 101,4-1 100,3-3 189,7-2 127,6-4 104,7-1 125,6-3 63,6-3-1335,5-4 1163,4-3-183,3-3-884,-25 17 1,1-2 578,1 0 0,-1-2-879,1-1 0,-2-2 798,1-1 1,-2-1-20,1-2 0,-1-2-284,-2 1 1,0-2 257,-2 1 0,0-1-13,-3 1 0,0-1-21,1-11 0,-2 0-8,-6 12 0,-1 0-28,1-7 0,-3 1-124,-4-9-27,-8 6 487,-12-9-612,-2 18-61,-12-5 11,6 21 214,-1 4-746,0 5 959,2 4-299,1 4 595,1 6 922,2 4-472,0 8 32,-5 21-321,7-3 126,-4 18-376,10-7-134,3 4-126,3 5 1446,2 3-1746,4 3-12,5-1 80,5 0 11,7-2-13,6-5-6,6-4-17,6-8 1068,4-7-977,4-6 196,-10-15 0,2-1-1219,18 3 1325,-18-8 1,0-2 18,13-3-375,1-5 566,-3-5 89,1-5 181,-2-5-276,-3-5-38,-3-1-17,-3-4 119,6-15-97,-14 8-60,2-12-61,-16 13 137,-4 4-190,-4 3 228,-3 5 1191,-9 2-1700,-2 8-101,-9 3 407,-2 7 957,-15 10-756,-2 10 163,1 5 423,8 5-604,15-6 206,5 3 460,4-1-915,3 2-247,11 6-410,10-1-303,6-2-924,8-7 1278,-4-10 311,4-1 170,23-2 203,-12-5 446,14-1-91,-21-8 273,-4-2-21,-4-5 76,-8-4-90,-5-3-351,-7-2-241,-6-3-297,-2 0-76,-7-3-196,-2-1-88,-5-2 878,-4-1-1226,-2 0 355,-13-12 113,5 13 300,-8-7-366,7 16 573,0 2-67,-1 4 195,0 2 49,1 4 42,1 2 11,3 3-25,3 1-3,4 4-8,3 2 63,5 5-192,4 5-697,6 13-227,5-3-381,6 11-864,6-6-1712,5 0-5324,1-1 8998,-2-6 1,-11-11 0,-5-5 0</inkml:trace>
  <inkml:trace contextRef="#ctx0" brushRef="#br0" timeOffset="217273">6087 6036 21243,'-31'-41'188,"0"-1"1,4 5 0,1 6 863,-4 15-900,7 7 0,-6 1 698,12 7-735,2 1 371,2 4-453,3 2 1147,2 5-1138,2 23-111,4-9-29,5 19-321,4-16 245,3 2-51,13 15-44,-4-9-45,10 9 229,-3-15 23,2-3 10,2-2 15,2-2 7,1-2 16,-3-3 14,-2-2-302,-4-2 302,-6-2-22,-6-3 3,-6-1-17,-3-2-82,-6 0 631,-5 0-704,-7 0-102,-6 3-135,-8-1-227,-5 1-362,-4 0-651,-4-1-2201,-1-1 3871,-7 0 0,25-4 0,0-1 0</inkml:trace>
  <inkml:trace contextRef="#ctx0" brushRef="#br0" timeOffset="217480">5953 5993 19788,'-53'-10'202,"6"11"498,23 33-700,-1 4 6,2 5-18,0 4-27,3 1-84,0 3-118,3 1-308,1 0-2978,5 1 1919,5-2-744,5-1-249,7-6-1930,5-6 4531,9-4 0,-9-18 0,1-3 0</inkml:trace>
  <inkml:trace contextRef="#ctx0" brushRef="#br0" timeOffset="217831">6292 6153 18147,'17'-44'715,"-1"0"0,-1 5 0,-4 10-592,-8 21-67,-1 6 1197,0 3-1236,0 4 463,1 2-458,1 8 238,0 5-232,1 5-5,-1 21-23,0-12 0,1-1 0,2 23-2279,6 3 2273,-2-35 6,2-3 12,4-4-1,1-3 22,12-2-10,-7-7 10,8 0 12,-11-9 67,8-7-33,-9-2 10,6-7 18,-9 1 117,3-14-107,-5 5-5,0-13 0,-9 9 17,-1-3-28,-2 0 11,-2 1 3018,0 2-3041,0 2 1,-3 3-17,0 3-17,-3 3-11,0 5-29,-1 2 1,1 3-39,1 4-57,1 2-44,0 3-112,2 2-135,1 4-195,0 3-337,1 5-577,1 4-6603,7 11 8082,2-2 0,0-5 0,-3-8 0</inkml:trace>
  <inkml:trace contextRef="#ctx0" brushRef="#br0" timeOffset="218158">6999 5946 16155,'-6'-6'4469,"2"1"-2859,4 5 967,0 0-2566,-35-49 11,34 44 181,-21-34-191,61 68-18,-4-3-569,-9-7 0,1 0 541,15 12-11,3 1-34,-1 4 1,0 0-17,-6 2-12,-6 1-4,-6-4 27,-9-2 86,-9 2 21,-11-12 5,-9 0 5,-9-14 6,-5-3 17,-4-4 0,0-1 0,-1-5 23,2-1-6,3-5 5,3-3 68,-3-9-101,10 3-6,1-9-16,11 6-18,2-2-5,6 0-22,5 0-6,7 0-22,8 4-52,6 1-522,6 2 288,-5 8 0,1 0 213,21-2-300,-17 5 1,1 0-738,20 1-397,3 3-935,3 1 78,-30 1 0,0 0-4851,25 0 7265,-8 2 0,-24-1 0,-11 0 0</inkml:trace>
  <inkml:trace contextRef="#ctx0" brushRef="#br0" timeOffset="218490">7833 6090 25550,'44'13'68,"-1"-2"-40,18-4-3750,-15-3 3727,15 0 12,-24-4 728,-2 0-728,-3-3 16,7-7-16,-12 0 22,4-6 0,-15 2 17,-1-12-50,-8 4 661,-2-8-656,-7 9 6,-3 1 11,-12-6-12,0 10-4,-9-3 4,3 10 24,-11 3-18,6 2 2011,-5 3-2016,12 3 0,3 3 0,1 3 322,3 4-334,-4 11-5,6-2-256,-2 10 245,8-4-3317,2 4 3289,3 3 48,6 4-198,4 3-113,8 0-214,6 1-783,7-2 252,4-1-359,5-1-896,3 0-2552,4-3 4854,-19-15 0,-2-2 0,3 1 0,-1-1 0</inkml:trace>
  <inkml:trace contextRef="#ctx0" brushRef="#br0" timeOffset="218883">3086 7145 12603,'-58'13'378,"0"-1"1,0 1 0,5-1 0,0-1 0,5 1-55,-2 0 1,4 0-124,6-2 0,3 0 471,-22 7 456,17-3-494,11 2-337,19-5 393,17 1-393,23-6-96,20-1-410,-15-3 0,4-1 238,9-1 1,7 1 0,-1-1-734,-6 0 0,-2 0 0,4-1 701,1 1 0,4-1 1,0 1-1,-1-1-698,6 1 0,-2-1 0,6 0 699,-7 0 1,4-1 0,4 1 0,-2 0 0,-2 0-358,3 0 1,-3-1 0,1 1-1,3 0 363,-9 0 1,3 0 0,1-1 0,0 1-1,-1 0 1,-3 0-184,11-1 0,-5 1 1,2-1-1,4 0 189,-7 0 0,4 1 1,2-1-1,0 0 0,0 0 1,-4 0-28,-1-1 0,-2 1 1,-2 0-1,2 0 0,3 0 22,0 0 1,3-1 0,2 1-1,0 0 1,-3-1 0,-3 0-5,-5 1 1,-3-1-1,-1 0 1,-1 1 0,1-1 5,12-1 0,0 1 0,0-1 0,0 1 2,-2-1 1,-1 0 0,1 0 0,3-1-1,-9 1 0,3 0 1,2 0-1,-1 0 0,0 0 1,-4 0-9,-1 0 0,-2 0 0,-2 1 0,2-1 0,1 0-6,2 0 0,2 0 1,1 0-1,0 0 1,-2 0-1,-3 0-25,7 0 1,-3 0 0,-2 0 0,1 1-69,1-1 0,0 0 0,-1 1 0,1 0-157,-1-1 0,0 1 0,-1 0 1,1-1-498,-1 2 0,-1-1 0,1 0 0,1 1 752,4-1 0,2 0 0,-2 0 0,-6 0 0,11 0 0,-6 1 0,-1-1 0,-1 0 0</inkml:trace>
  <inkml:trace contextRef="#ctx0" brushRef="#br0" timeOffset="219419">9346 6016 13592,'3'-5'3590,"-1"1"-1394,-2 4-1238,19-66 430,-14 27-1155,5-3 0,-2 2 131,-10 5-73,-3 15-50,0 4-62,-3 1-39,0 4-50,-2 2-46,0 4-10,-1 2-28,0 1-18,0 5 7,-1 2 5,0 5 11,0 4 11,2 2-22,0 2 0,2 20 12,4-14-7,4 14-5,4-22 17,7 4 0,-1-8 22,3 0 17,-3-8 17,0-3 11,0-3 5,1-2-16,-2-5 6,1-1 72,2-11-67,-4 4-11,0-7-12,-5 5-10,-2 1 5,-1 0-3398,0 1 3404,-2 2-547,-1 3 541,-1 2-23,-1 3-21,0 4-1,0 0-22,-3 3 3124,1 5-3197,-6 9 780,4 2-925,-3 9-197,5-1-1552,-2 17-82,5-6-2130,-1 14 4190,5-7 0,0-19 0,0-1 0</inkml:trace>
  <inkml:trace contextRef="#ctx0" brushRef="#br0" timeOffset="219723">9504 6327 18783,'-43'5'48,"0"1"1,4-2-1,7 2 2100,16 8-2137,4 0 0,4 1 6,4 0 893,5-1-888,6-1 487,7 1-492,5-2 11,7-1 6,3-2 1098,4-1-1098,2-2-1,0-2 1,0-2 16,-2-1 34,-2-2 17,-4-3 33,-3-2 34,-5-4-5,-4 0-23,-5-4-17,-4-2-16,-3-2-12,-6-1-16,-4-1-7,-4 0 7,-14-7-34,4 9-6,-8-6-11,7 11 11,1 1-33,3 4-1,1 1-27,3 4-17,2 1 494,2 2-656,1 3-1284,-4 9-1159,5 2 2644,-2 10 0,7-13 0,1 0 0</inkml:trace>
  <inkml:trace contextRef="#ctx0" brushRef="#br0" timeOffset="220140">11129 6186 21568,'11'-39'-177,"-1"0"1,2 3 0,6 9 214,40 22 24,-26 4 1,1 0-73,2-1 0,1 0-44,2 2 1,-1 0-39,2-1 0,0 0-67,0 1 0,-1 0-110,-1 0 0,1 0-112,-4 0 1,1 0-348,-3 1 1,0-1-4332,23 2 100,-8 0-1046,-11 1 6373,-11 0 0,-12-2 0,-7 1 0</inkml:trace>
  <inkml:trace contextRef="#ctx0" brushRef="#br0" timeOffset="220464">11676 6113 15103,'-3'0'5876,"0"0"-99,3 0-5299,-26 17 22,16 8-591,-19 10 207,23 2-294,1-7-735,-1 2 936,-1 3-480,0 3-27,-3 1 57,3-9 0,-1 2-131,-6 17 119,4-16 0,0 0-293,-8 14-29,-3 0 93,-3-4 337,-1-5 186,-1-7 143,1-6 103,2-7 67,2-6 230,2-5-126,3-3-32,2-2 0,3-4-48,3-1 161,4-9-342,1 0 28,5-6-2636,4 3 2661,4-2 22,3 1-232,4 0 243,3 0 67,5 2 153,3 1-38,4 1-76,3 2-74,4 1-79,4 1-79,4 3-122,4 0-2332,3 2 1985,2 2-518,-13 1 0,0 0-920,-10-1 1,-1 2-504,12-1 1,-1 0-4625,8 0 7054,-8 0 0,-21 0 0,-10 0 0</inkml:trace>
  <inkml:trace contextRef="#ctx0" brushRef="#br0" timeOffset="220823">12262 6648 19807,'38'-41'59,"1"0"1,-5 3 0,-3 5 1973,4 2-1994,-9 5-5,7-10 5,-12 6-6,-4-2 100,-1-4-111,-4-4-11,-2-3 12,-1-4-12,-3 0 359,-1-1-347,-2 4-23,-1 5 11,-1 7 0,-1 6 1364,-2 6-1352,0 5 226,-3 5-229,0 4 21,-1 3 40,1 1 983,-2 5-895,0 3-35,-1 6-31,-2 4 2,1 5-21,-2 6-24,1 5-45,0 5-1327,0 5 1157,2 5 35,1 4 1,2 2 28,3 3-368,0-1 361,5 4-32,2 1 68,-1-28 0,2-1-57,0 2 1,1 0-101,2 1 0,0 0-102,0 1 1,1 0-104,1-1 1,1 1-57,0-3 1,0 0-139,0-2 1,0-1-1321,12 22-3143,-3-9 5081,-1-5 0,-10-19 0,-2-4 0</inkml:trace>
  <inkml:trace contextRef="#ctx0" brushRef="#br0" timeOffset="220996">12063 6484 20151,'-7'-4'2579,"2"1"-2132,5 3 594,0 0-819,61-58-4472,-13 39 4243,1-14 0,7 2-39,5 21 0,0 7-49,-12-2 0,2 1-44,-7 0 1,3 1 0,-3 0-313,7 0 0,-3 1-1359,3-1 1,-2 2-2675,-3-1 1,-2 0 4179,-3 1 0,-5 0 1,4-1-1,-17 1 1</inkml:trace>
  <inkml:trace contextRef="#ctx0" brushRef="#br0" timeOffset="221389">15043 6611 20449,'16'-49'823,"-1"-1"1,-1 5-1,-1 4-190,-2 1-95,-3 7-124,-5 7-123,-1 7 266,-2 6-408,0 4 39,-2 5-162,1 2 56,-2 1 5,1 6-8,-1 3 0,0 7 97,-1 5-320,-1 37-55,3-18-357,0-5 1,1-1 11,1 8-304,0 1-251,0 1-642,0 0-262,0 0-2271,0-3 3520,1 2 0,-1-21 0,1-2 0</inkml:trace>
  <inkml:trace contextRef="#ctx0" brushRef="#br0" timeOffset="221547">15344 6214 18817,'-5'-47'475,"0"0"0,1 5 0,-3 8 582,-6 17-1117,4 8-62,-1 2 299,4 8-331,0 4-180,2 7-460,-2 5-642,3 6-8395,-2 16 9109,4-12 0,-1 0 0,2-19 0</inkml:trace>
  <inkml:trace contextRef="#ctx0" brushRef="#br0" timeOffset="221960">15836 6303 20088,'0'-6'2682,"0"0"-455,0 6-1553,-60-65-1536,39 47 845,-12-19 1,1 8-2,19 33 466,6 4-455,1 6 231,6 15-229,3-3-192,12 28-394,0-19 501,11 14 48,-2-14 0,2-2-227,11 11-271,-7-9 0,1-2 412,6 0 96,-1-3-448,-3-3 469,-6-3-12,-9-3-71,-8-3-209,-18 3-183,-25-4 220,-5-3 59,-15-6-268,12-7 441,-2-5-578,1-3-1,1-5 4,2-4-82,3-2-236,5-5-180,5-3 80,4-1-150,4-15 1158,8 12 284,3-8 690,7 17-305,3 4 200,2 3 74,2 3 410,0 3-376,1 1-30,0 2-72,1 1 663,-1 2-926,1 1-197,0 0 33,0 5-344,-1 2-75,-1 4-107,-5 5-45,0 2-24,-5 5 40,-3 3-229,-12 18-458,2-6-2386,-7 13 3213,3-5 1,10-21-1,1 0 1</inkml:trace>
  <inkml:trace contextRef="#ctx0" brushRef="#br0" timeOffset="222523">17900 6679 18661,'4'-48'721,"0"0"0,-1 5 0,-3 4-133,-7 0-124,-6 7-94,-7 5-96,-5 4 1027,-4 5-1145,-1 5-335,-1 4 218,0 5-11,1 2-17,3 4 60,2 5-65,1 4-6,3 7 11,2 4 586,0 5-615,-2 19-10,6-7-842,1 11 836,9-15 6,3-2-16,7-2 16,3-5 22,8-4 391,4-6-340,3-6-17,2-5 0,1-8 5,2-5-5,0-7 29,-1-6 5,1-5 11,-3-4 16,-2-1-186,-3-2 254,-3 0 11,-2 1-11,-4 0 45,-2 3-12,-2 4-11,-2 2-11,-2 6 62,-1 1-157,-1 8 848,-1 2-921,0 4 87,-2 11-98,0 2 568,-3 10-573,0 5-46,1 5-360,1 6 36,1 4-331,1 4-387,5 4-2008,3 5-623,8 1-5451,3-3 8467,0-8 1,-8-20 0,-3-11 0</inkml:trace>
  <inkml:trace contextRef="#ctx0" brushRef="#br0" timeOffset="224552">19992 6567 13972,'2'-49'966,"1"-1"1,0 0 0,2-2 0,1-4 0,1 2 0,-1 8-528,-1 5 0,1 3-242,1-5 1,2-3 0,-3 9 208,1 4 1691,-1 10-1878,-2 5 608,0 7-470,-2 5 96,0 4-55,1 8 511,1 7-1112,0 11 30,0 12-1807,1 10 1801,0 9-40,-2 7 116,-2-29 0,0 0-152,-1 1 1,0 0 374,0 0 1,-2 1-33,0 0 0,-1-1-3,-1 1 1,-2 0-7,1-2 1,-2 0 14,0-1 0,-1-1 88,-7 26-1087,-1-6 1090,2-8 5,0-8 23,2-7 17,0-7 122,2-6 64,2-6 93,2-5 112,1-5 1218,1-6-2127,0-5 7,1-9 41,2-5 13,-1-6-61,4-5-2142,1-4 1955,4-1 278,7-18-1709,-1 17 2053,4-10-55,-4 25-249,6 0-21,-5 12-49,4 0-22,-5 13-26,2 1-52,3 6 103,18 10-9,-6 2 180,15 10 1773,-11-2-1802,3 3-1,-1 2-13,1 0 1,-2 1 62,-3 0-85,1 20 90,-16-20 5,-8 14-5,-22-26 11,-12 0 2757,-9-3-2813,-7-2-33,-5-3-99,11-6 1,0-1-93,-16 0-211,17-3 1,2-1 59,-7-3-179,5-4-2795,-2-12-2588,16 2 6179,1-11 0,16 17 0,3-1 1</inkml:trace>
  <inkml:trace contextRef="#ctx0" brushRef="#br0" timeOffset="224919">20838 6540 15059,'8'8'4151,"-2"-2"-2997,-6-6 2128,0 0-3181,0 14 111,39-30-144,-17 17-1,30-30 17,-29 11-11,-4-1-1,-3 0 52,-2-11-63,-7 8-5,-2-7-17,-6 11 6,-3 4-6,-2 2-22,-4 3 17,-2 3-17,-3 2-6,-2 3 0,-3 4 6,-4 2 5,-2 4 1,-2 5-528,-2 3 511,0 3 0,-10 14 5,11-6-6,-3 11-10,16-12-18,6 2 7,5-2-52,14 12-523,6-10 484,17 6-788,7-12 542,9-3-1039,11-2 1056,-26-11 0,1 0-68,1-1 1,3 0-994,8-2 1,5-2 0,-4 0 76,-2 0 1,-1 0 12,1-2 0,3 0 1,-5-1-1489,-4-5 0,-5-1 2795,11-1 0,-5-3 0,-31 8 0</inkml:trace>
  <inkml:trace contextRef="#ctx0" brushRef="#br0" timeOffset="225920">21622 6433 10638,'-3'-43'1234,"1"0"1,-1 0-1,0-18 1,2 6-1164,4-7 911,4 4-192,3 3-127,1 7-110,-1 5 1274,0 6-1384,-1 7 234,0 1-422,-3 12-110,-1 2-83,-4 12 769,1 2-707,-2 7 803,0 6-933,-3 26-4,-1 0-11,-6 21 266,-2-5-268,-2 6 5,5-28 0,0 1-66,0 1 1,-1 0 120,0 2 1,-1-1-3,0 0 0,0 0-12,1-1 0,0 1-15,-2 11 1,1-1-1385,4-13 0,1 0 1367,-1 8 0,1-2-12,4 5-677,2-6 639,2-7 21,2-7-15,2-6 18,0-6 1153,2-6-1030,-1-5 3123,3-7-2964,4-5 1167,4-7-1198,19-20-9,-6 3-84,-8 11 0,-1 0 109,12-15-1461,1 0 1125,-2 0-64,0 3 35,-5 4 38,-2 6-14,-6 5 0,-4 6 15,-5 4 99,-2 5 0,-2 4 32,-2 2-23,2 2-43,0 5-45,3 3-65,8 15-73,8 7-2499,3 2 2434,4 2-1651,-5-10 1465,5 0-84,6-2-363,4-1 207,5-3-102,2-2-1170,5-4 935,2-3-322,1-5-293,2-2-302,-2-5 344,-19-2 1,0-3 793,16-4 688,-20 1 0,-3-1 1725,3-7-991,-6-3 295,-8-2 231,-6-1 197,-7-2 56,-5 2-36,-1 0 2317,-5 1-2588,-3 3-240,-4 2-174,-3 4-131,-2 2-117,-3 4-110,-2 3-88,-3 3-61,-1 1-61,-2 3-2132,0 2 2100,0 5-18,1 3 1573,2 3-1597,1 2-7,4 2-6,2 2-7,3 1-6,3 2 4,3 1-17,2 0 0,3-1 37,1-1-65,9 6 33,1-8-2269,9 3 2282,-2-12 2281,2-4-2256,0-3 12,-1-3 13,1-5 11,0-3 20,0-6 16,-2-3 16,0-4 10,-1-3 156,2-16-141,-5 6 706,1-11-719,-7 11-1348,-1 1 1387,-1 2-242,-1 2 299,-1 4-29,0 3-10,-1 4-40,0 3-84,-1 3 5,0 3-44,0 3 2066,0 3-2105,-1 5 1771,0 4-1749,1 7 438,-1 3-449,1 5-11,0 3-40,0 4-11,2 1-274,7 16 78,1-11-67,7 11-118,-1-15-112,4-1-72,5-1-101,4-3 44,4-3-400,3-4 384,1-6-51,1-7-16,-2-3 111,-2-7 191,-3-3 235,-3-6 264,3-16 380,-6-10-34,-3-3 106,-9-2 135,-7 11 830,-2-12-684,-2 13-56,-1-6-112,-5 17-3352,-2 4 3122,-3 3-111,-1 3-74,0 3-94,0 3-46,-2 3 251,5 5-284,0 12 0,5 0 0,0 10 0,9 5 6,-1-6-12,8 8 12,0-11 11,3-2 3397,3-2-3358,11 3-3375,2-6 3403,-1-3 142,-1-10-108,-16-7-23,0-6-22,-7-3-12,-2-3-10,-1-3 27,-1-14-50,-1 7 3083,0-10-3111,0 12-56,7-16-62,-2 18-122,7-10-241,-1 21-146,3 5-297,4 2-3646,4 3 2548,4 5-4245,4 1-2089,-2 4 8356,-3 0 0,-13-3 0,-7-2 0</inkml:trace>
  <inkml:trace contextRef="#ctx0" brushRef="#br0" timeOffset="226126">24279 6447 20278,'-38'-20'3,"0"-1"1,3 2 0,9 11 2091,22 28-2106,2 4-2530,0 1 2524,2 2 958,2 0-1618,8 24 133,-3-20 781,6 17-1526,-6-26-922,0-2-2993,-1-3 5204,1-2 0,-4-7 0,0-3 0</inkml:trace>
  <inkml:trace contextRef="#ctx0" brushRef="#br0" timeOffset="226270">24321 6209 19178,'-37'-41'235,"0"1"0,4 2 1,6 11-247,16 20 1443,6 5-1706,2 6 585,4 4-1946,11 19-897,1-4-7299,8 8 9490,-5-10 0,-7-10 0,-3-5 1</inkml:trace>
  <inkml:trace contextRef="#ctx0" brushRef="#br0" timeOffset="226853">24600 6494 19679,'-3'0'3053,"1"0"-878,2 0-2102,-2-5 33,7 1-50,0-4-6,9 2 0,0 0 63,6-8-74,-6 1 56,5-5-95,-8 2 17,-1-2 5,-3 0-5,-1 0 28,-1 1-29,-3 2 1,-1 1 0,-2 2 11,-3 2-22,-2 2 5,-3 1 6,-2 1 16,-5 3-22,4 1-11,-4 1-11,6 4 11,0 2 0,0 3-11,-1 5-17,0 2-3375,-1 4 3403,1 3 11,2 2-242,0 3 231,4 2-11,2 1-6,4 1 12,6 0-6,4-1-6,8 1 17,5-1-497,6-1 491,5-1 0,4-2-580,3-2 586,2-4-5,-1-4 5,-1-5-6,-2-4-5,-3-4 2752,-2-3-2707,6-9-1,-13-1-5,3-10-16,-17 1 10,-3-5 325,-5-3-280,-5-29-44,-3 18 392,-5-20-399,-2 28 1,0 1 11,-1 3 6,1 0 959,2 4-960,0 1-27,4 3 16,1 4-5,4 0 0,3 4 33,9-3-44,0 6 5,8-2 0,-2 7-5,2 0-1,2 1-5,1 2 6,1 2 305,0 1-306,-1 4 1,-1 1-17,-3 3 11,-1 1 0,-2 3-12,-3 2 1,3 13 0,-8-5-829,2 10 868,-9-9-72,-1 1-674,-2 1 398,0-1-1842,-1 14-73,1-10-4050,1 10 6285,5-9 0,-3-16 0,3-1 0</inkml:trace>
  <inkml:trace contextRef="#ctx0" brushRef="#br0" timeOffset="227427">27554 6286 18308,'0'-4'2901,"0"0"-845,0 4-2022,-69-5-2012,41 12 1986,-13-6 1,2 4 19,16 17 530,3 4-547,1 1-11,3 2-2,3 1 2,3 0-12,4 1 7,2-2-6,4-1 16,3-2 6,5-1-5,5-3 0,4 0 5,5-3 6,4-2 5,5-4-82,19-3 166,3-9-11,0-5 542,-9-10-491,-22-4 33,-4-4-22,-8-5 0,-5-4-3011,-7-4 3000,-5-3 151,-16-20-544,2 14 317,6 16 0,0 0 71,-8-6-29,0 3-17,-1 3-27,1 5-24,0 4 58,2 4-96,2 5-17,2 4 316,3 4-333,1 4-6,1 5-22,2 5 2995,1 6-3164,2 6 791,3 3-2465,8 6 0,3 2-1265,8 11-1752,-2-10 1,2-1 4694,8-4 1,-10-14-1,-5-8 1</inkml:trace>
  <inkml:trace contextRef="#ctx0" brushRef="#br0" timeOffset="227760">28204 6322 22015,'-11'-43'717,"0"-1"0,1 5 1,-1 6-326,-7 12-129,1 5-112,-1 6-67,1 4-39,0 7-23,1 7 6,-1 9-22,-1 9 5,-1 8-11,-2 8-984,1 8 973,0 8-1,5-8 1,0 3 0,4-9 0,0 2-389,1-6 0,0 3 1,1 2 348,-1 6 1,1 3-1,1-3-712,2-9 0,0-1 0,0 2 651,-1 12 0,0 4 0,1-4-149,1 8 1,2-3-138,0 1 1,2 1-203,-1-1 1,2 0-300,-1 0 0,0-2-291,0-1 0,-1-2 5,-1-3 0,-1-2 261,-1-5 0,-2-2 397,-1-8 1,-3-1-1632,-16 17 2511,-6-19 263,-6-16 14,-3-14 423,0-14-814,4-12 870,8-14-73,6-11 532,9-11-1143,10 25 1,2-1 312,0-3 1,2-2-448,1-1 0,2-1-73,1-2 1,2 1-73,1 0 0,2 0-37,2 0 0,1 1-39,1 2 0,2 1-39,1 1 0,1 1-15,10-11 1,2 2-42,-7 12 0,1 1-51,7-8 1,3 2-628,3 4 0,0 4-1439,-8 7 1,2 0 2141,14-8 0,-2 4 0,-8 6 0,-1 3 0</inkml:trace>
  <inkml:trace contextRef="#ctx0" brushRef="#br0" timeOffset="228070">29561 6368 13897,'52'-30'82,"1"-1"0,-3 2 1,-3 7 1603,6 13-1869,-10 3 1,3 2-4,-11 1 0,1 1-470,13-1 1,-2 0-751,-13 3 1,-2 0-5177,26-1 6426,-11 1 1,-23 0-1,-11 0 1</inkml:trace>
  <inkml:trace contextRef="#ctx0" brushRef="#br0" timeOffset="228285">30031 6222 22352,'-23'53'31,"0"-1"1,1-2 0,7-5-43,15 5-70,3 3 0,1 3-876,-2-21 1,0 2 770,1 9 1,0 4 0,0-6-792,-1-11 0,-1-2 568,-1 9 1,-3-1-3468,-18 19-631,-4-19-1256,-10 0 5328,8-24 0,13-8 1,5-4-1</inkml:trace>
  <inkml:trace contextRef="#ctx0" brushRef="#br0" timeOffset="228678">30839 6309 22284,'-27'-41'84,"-1"1"0,3 3 0,2 10 598,3 23-671,0 3 0,-1 2 1,-9 11-12,8 0-12,-6 10-4,11-2-7,4 2 235,2 2-223,5 14 5,4-7-1590,9 3 1,5 1 1573,5 2 10,-1-6 1,3-2-373,10 4 378,6-1-333,3 1 333,2-1-11,0-2 12,-4 0 5,-6-3-6,-6-3 1,-8-4 16,-7-4 11,-5-3 29,-7-2 2920,-5-2-2915,-7-4-17,-6-1-6,-6-3-27,-6 0-96,-24-7-100,11 0 281,-15-6-5452,3-5 5270,9 3 1,9 1 0,19 6-1</inkml:trace>
  <inkml:trace contextRef="#ctx0" brushRef="#br0" timeOffset="232181">30011 6242 18565,'-8'0'774,"0"1"-567,6 3-11,0 2 6,2-1-18,-2 0-10,2 1-6,-1 0-17,1 0-11,-1 1 0,1 0-17,-1 2 12,-1 0-12,0 0-6,-1 2-10,-1 1-6,-1 1-6,0 0-17,-1 1-5,0 0-17,0 2-17,1 0 0,0 1-5,1 1 5,0-1 0,0 1 1,0-1 0,1 1-1,0-2 11,-1 7-27,1-6 10,1 4-5,0-7 6,1-1-1,1-1 7,-1-1-7,1-1-5,-2-1 23,2 1-29,-2-2 34,1 6-34,0-3 18,1 3 32,-2 1-21,2-3-12,-2 5 6,0-6 5,0 0 1,0 0 21,-1-1-16,1-1 17,-1 0-11,1-1-1,-1-1-5,0 0-16,1-1 4,0 0 1,0 1-22,-1-1-1,1 2 0,0-2 1,0 0 5,1 2-11,-1 3-12,0-3 6,1 4-5,0-3 16,0 0-10,-1-1 21,0 2-22,0-4 17,-1 3-5,1-5 5,1 0 0,-1 0 11,1-1 62,-2 1-17,2-1-6,-2 0 17,1-1 6,1 0 6,-2-1-1,1 0 56,-4 1-72,2-1-28,-2 0-12,1 0 0,0 0-33,-1 0 17,0 0 16,-3 2-16,3-1 11,-6 2-23,7-2 6,-2 0 0,2 0 6,0-1 10,-1 0 12,1-1 1,0 0 5,0 0 5,0 0-6,0 0-10,0 0 10,-1 0-10,1 0-40,0 0 17,-1-1 34,-1-1-6,2 1-17,-1-1 11,0 0-11,1 0 12,-1-1-1,0 0 6,0 0-5,0-2-7,-2 0 1,0 0 0,0 0-11,0-1-1,1 1 1,0 0-1,2 1-5,0 1 6,1 0-6,1 0 6,1 0 5,0 0 6,0 0-6,1 0-6,1 0 7,-1 0-18,1 0 12,0 0-12,0 0 12,0 0 5,0 1-1456,0 1 190,2 5-1876,3 0 3103,5 5 0,-5-5 0,2-1 0</inkml:trace>
  <inkml:trace contextRef="#ctx0" brushRef="#br0" timeOffset="233484">6801 8592 20139,'10'-47'966,"0"0"0,0-1 1,4-17-1,-4 13-540,-7 27-68,-2 6 9,-1 4-115,0 5-53,0 4-115,0 4-43,0 1-24,-2 6-7,-1 3 29,-4 9-6,-2 7 51,-10 27-1071,3-6 995,4-13 0,1 0-13,-5 18-1,2 1-11,1 0 6,4-1-6,2-2 6,4-5 17,2-4-1,5-7 12,2-6 22,24-6 1,-8-12 10,15-9-5,-12-13 0,0-8-236,1-6 241,0-5-440,-2-5 457,-1-1 6,-3-2 11,-2 1-107,-4 1 107,-2 3 22,-2 2 6,-2 4-17,-3 6 17,-2 5 172,-2 6-228,-1 6 429,-2 4-457,-2 6 1092,-3 5-1131,-5 8 17,-1 8-1183,-3 5 1189,0 4-1,0 2 0,3 1-11,3-1 6,4-1 10,3-2-10,4-3-346,4-3 345,4-5 12,5-4-11,2-5-6,3-4 11,3-5-34,2-5-70,2-7 104,1-7 6,1-5 17,0-6 755,-1-4-772,-2-3 11,-3-1 17,-1-1 44,2-13-22,-5 0-55,-2 2-1,-7 9-22,-6 15-40,-1 3 18,-2 2-40,2 3-246,1-2-6,2 7 206,3-1-615,1 6-314,4 1-514,2 1-1093,2 2-3367,2 0 6022,4 1 0,-11 0 0,0 0 0</inkml:trace>
  <inkml:trace contextRef="#ctx0" brushRef="#br0" timeOffset="233998">7756 7984 17412,'1'-5'4273,"-1"1"-223,0 4-3966,-6 26-11,-1-1-23,-6 26 6,1-5-22,-1 2-1068,-2 4 1053,3-12 1,0 2-15,2-11 1,1 2-6,-4 10 0,1-1 0,-2 17-17,1-4 17,8-23 0,1 0-5,-1 9 27,2 2 62,3-28 28,3-8 34,3-7-1,5-9-50,5-7 1,7-7 144,20-18-519,-8 7 346,-11 12 1,-1-1 1069,9-7-1053,-2 1-6,-1 3-575,-3 4 541,-3 4-21,-1 4-1,-4 5-5,-2 3-17,-2 4 0,-2 3 436,2 9-414,-5 2 1,4 8-23,-4 0 240,1 2-228,1 2-3290,2 1 3283,0 0-49,3 0 44,1-1-2213,1-3 2202,1-3-450,0-5 456,0-5 1970,-1-3-1960,-1-6 24,-2-5-23,-1-6-17,-1-6 33,0-6 101,14-32-95,-10 19 1054,-3 7 0,-1 1-1031,-1 0 16,-1 2 1271,-2 5-1248,-1 3-6,-2 4 95,-1 4-162,-3 6 5,-1 8-11,-1 17-5,-2 3-23,-1 12 17,-3 11 17,-4 10-73,4-17 0,1 1-214,1-8 0,1 0 155,0 0 0,1 0-786,13 25-1531,8-12 668,5-5-2213,3-19-5472,-10-17 9449,-3-3 0,-6-1 0,-4 0 0</inkml:trace>
  <inkml:trace contextRef="#ctx0" brushRef="#br0" timeOffset="234148">8678 8232 18074,'-39'-12'-36,"0"-1"1,2 0-1,11 9 2283,22 14-2701,2 4-694,1 2-2168,4 2 3600,2 4 0,-1-10 0,0 0 1</inkml:trace>
  <inkml:trace contextRef="#ctx0" brushRef="#br0" timeOffset="234371">9204 8430 21495,'0'-3'3125,"0"1"-1103,0 2-1859,-64 2-2385,32 9 2255,-9-4 1,-3 3-3,14 12 0,4 3-9,-19 13-16,15-10 0,2 1-12,-10 17-28,5 3-38,6 1-46,8-2-67,8-4 285,7-3-531,11-7-247,8-4-235,10-7-347,8-7-544,5-5-1142,4-6-2638,3-5-1445,-4-4 6914,-4-3 0,-19 2 0,-6 2 0</inkml:trace>
  <inkml:trace contextRef="#ctx0" brushRef="#br0" timeOffset="234724">9610 8279 16876,'13'-50'1677,"-1"-1"0,-1 5 0,0 4-608,0 0-229,1 5-173,0 6-96,-1 5-117,-1 6 441,-2 5-654,-3 7-79,-2 4 207,-1 11-279,-1 3-12,0 13-16,-1 4-12,-3 8-3208,-3 6 3180,-6 8-5,-4 4-905,-3 5 885,8-26 0,0-1-3,-1 3 1,0 0 2,0 2 1,-1 0-957,2 1 1,-1 0 947,1 1 0,1-1 8,1-2 0,1 1-572,2 7 1,1-1 591,0 13 1325,7 6-1326,8-31-4,1-14 757,4-3-747,-3-16 2376,3-5-2386,1-7 4,4-5 12,3-5 2161,2-3-2139,0-4 40,1 1 0,0-2-57,8-7-583,-8 8 1,0 3 599,2 3 6,-2 5-27,-2 6 21,-3 4-5,-4 4-10,-1 4-35,-3 3 770,-1 4-770,-1 5 1264,0 5-1264,6 29 0,-6-12-533,5 22 399,-8-19-180,1 1-302,1 1-560,2 0-1132,1 0-7523,-1-4 9779,-1-5 1,-5-13 0,-2-6-1</inkml:trace>
  <inkml:trace contextRef="#ctx0" brushRef="#br0" timeOffset="236132">12119 8819 17366,'23'-54'1036,"0"-1"0,-2 5 0,-4 5-257,-3-2-130,-8 7-111,-3 6-140,-8 8 1116,-4 5-1301,-9 7-51,-5 6-33,-5 3 106,-22 17-3026,7 1 2838,14 0 1,1 2 3,-14 13-220,1 5 192,4 5-139,2 3 122,5 3 16,4 2-5,4 1-12,4 0 1,6-1 0,5-3-34,8 12 28,7-17 1615,10 4-1626,4-21 28,6-6-23,2-6-11,3-5 23,1-6 0,0-5 977,0-8-977,-1-4 5,12-20 0,-11 6-11,-12 10 0,-1-1 11,6-14-4,-1-4 10,-2-4 33,-1-2-22,0-2-1463,-2 1 1458,-1 2 5,-3 5 16,-2 7 631,0 1-631,-7 14-10,-1 3 300,-6 14-334,-1 4 821,-4 14-799,-1 1-16,-6 14-17,0-1 91,-2 5-80,-1 4 0,-1 3-866,1 3 883,1 0-17,1 0 11,5-1-22,3-4 6,4-1 10,6-5-5,16 5-5,2-14-1022,13 1 1022,-4-17 1005,3-4-1000,2-9-5,3-6 343,2-8-344,3-9-2296,2-5 2302,0-5 3,-25 16 0,1 0 79,-1-2 0,0 0-68,-1-2 0,-1-2-6,-1 1 0,1-4-8,2-9 0,2-7 0,-3 2 8,1 1 1,-1-1-447,0-1 1,2-5 0,-3 5 448,-3 4 0,-2 3-6,1 0 1,-1 0-195,0 1 0,-1 1 194,-1 2 1,-1 1 8,-1 3 0,-2 1 26,5-24-7,-5 9 1648,-7 9-1636,-4 8 6,-4 8 689,-10 7-735,0 7 1,-6 9 16,2 7-11,-1 9 6,-1 8-17,-1 7 384,0 9-384,-2 7 6,-1 7-4,12-24 1,0 0-3,-1 3 0,1 0 63,-1 2 0,0 2-63,-1 0 0,1 3-6,2-2 0,-1 3 1,2-2-560,-2 8 0,2 0 561,1-8 0,1 3 0,2-4 4,2 3 0,3-3 0,0-1 0,2-1-6,4-2 1,2-2-6,1-2 0,3-2-17,18 24-17,6-8 17,5-10 0,2-8-11,2-10 5,-1-9-133,0-7 150,-1-12-5,-1-6 181,1-10-175,-1-8-7,0-6 23,1-6 0,-20 19 0,-2-1 5,2-1 1,-1-2-6,0-3 0,-1 0 8,1-2 1,-1-2 2,0 0 1,0-2-7,0 0 1,-1-1-650,0 0 1,0 1 657,0 0 0,-1 0-9,0 1 1,0 1 234,-1 1 0,0 1-224,-2 2 1,0 0-3,-2 3 0,0 0 65,7-23 22,-3-5-45,-9 22-17,-2-3 144,-5 25-132,-1 4 1217,-2 6-1246,-1 3 3102,-3 7-3130,-3 5 28,-4 10-22,-6 8 12,-5 9-684,-4 8 672,-2 8-1197,15-24 1,-1 0 1187,1 2 1,0 1-3,0 2 0,0 0-6,1 0 0,0 2-724,1 0 0,1 1 729,1 0 1,2 0-456,1-1 0,1 0 461,3-1 1,1-1-4,2-3 1,1-1-9,8 26-6,4-23 1,3-3 682,14 14-677,-9-20 0,3-1 1322,12 1-1344,1-5 935,2-7-963,0-7 5,0-4-22,1-9 0,-4-9 0,1-4 56,11-11 14,-11 4 0,-1-1 9,3-10-1,1-3 17,-2-2 0,-12 12 1,0 0 5,11-14-1,-14 16 1,-1 1 34,1-4 1555,-2-1-1522,-11 12-11,-1 1-23,-11 14-5,-1 3 538,-7 2-572,-2 4 1106,-3 3-1100,-2 5 0,0 5-29,-1 2 12,2 5 0,1 3 0,1 4 12,3 3-18,1 2-525,4 2 531,1-1-997,4-1 997,1-1-5,7 0 16,3-2-5,9-2-507,21 5 479,-6-12-12,17 1 29,-13-14-12,1-4-2653,-3-4 2659,-2-7 22,-2-4-770,-4-7 804,-3-3-1084,6-33 1050,-13 16 8,-5 5 1,-2-1 14,-5-6-272,-2-3 271,0 0-10,-2 0-7,-2 3 1569,-6-7-1579,0 14 22,-8-2 5,-20 16-22,10 9 1201,-19 4-1139,5 17-68,8 2-10,-7 9-12,14-2-22,1 2 375,3 4-504,2 1-185,5 4-341,2 0-2397,10 16-3742,9-14 6833,13 15 0,-7-33 0,2-1 0</inkml:trace>
  <inkml:trace contextRef="#ctx0" brushRef="#br0" timeOffset="236856">14863 8837 15961,'3'-9'3363,"11"-31"1,1-7-2625,-2 11-1763,4-14 0,0 0 1517,-4 17-51,0 2-50,-1 4 793,0 5-815,-3 5 384,-2 4-485,-2 4-96,-3 5-16,-3 6 1319,-4 4-1425,-4 7-1,-3 5-5,-2 6-28,-1 3 5,0 4-11,0 2 6,3 2-528,3 0 511,3-1-6,4-1 6,4-3 6,3-2 5,5-3 0,5-3-11,3-3-5,4-4-12,4-3 11,2-4 12,2-4 22,1-5-268,0-4 284,13-15-27,-11 1 6,8-11 21,-14 4 18,5-15-34,-10 8 22,2-10 18,-15 16 4,-3 3 531,-4 5-469,-11 3 172,1 9-289,-11 6-6,5 9 6,-1 7-23,1 2 1,1 4-6,2 12 44,6-8-10,1 10-7,5-12 7,3 1-34,2-3-1,4-1 12,3-1-11,3-2 11,4-2-5,2-2-18,3-4 12,4-2-11,2-4 27,2-1-10,-2-4 21,1-4 24,-3-3-35,-1-7 18,-3-2-244,-2-4 249,-4-3 50,1-19-22,-9 10-825,-1-13 836,-8 13-5,-5 2-6,-2 2 62,-12-19-118,5 21 0,-5-13 0,10 27 218,1 2-218,0 5 840,2 3-840,0 2 0,0 5-108,-1 3-144,0 6-252,-2 5-470,2 5-1088,1 4 2062,1 6 0,3-15 0,0 0 0</inkml:trace>
  <inkml:trace contextRef="#ctx0" brushRef="#br0" timeOffset="237466">17459 8867 17950,'27'-35'995,"0"0"1,1 0 0,-1-4 0,0 1 0,-5 4-487,1-13-83,2-10 235,-9 8-112,-5 4-850,-2 4 536,-5 12 647,-4 12-736,-2 6 219,1 0-286,-2 7 220,0 1-226,1 2 597,1 0-659,1 5-11,0 0 5,0 5-10,0 0 16,-9 22-17,-7 7 23,-5 11-213,-4-3 201,6-11-479,0 1 485,2 1-11,2-2 17,4 0-6,3-3 1,4-3 4,2-2 12,5-4 6,4-3-17,6-4 22,6-3-22,3-3 11,5-2 0,3-5-11,4-1-1,4-5-10,0-2-635,3-5 646,-1-3 6,0-3-795,-1-3 788,-1-2-4,-3-2-2394,-4-2 2416,-4-1-346,-5-4 362,-4 0 209,-5 0-203,-4 0-22,-3 1 11,-4 1-29,-1 1 12,-3 3 0,0 2 664,-3 4-675,0 3 3069,-1 3-3086,1 5 542,-1 2-726,3 8 324,-2 4-392,4 9-173,-1 3-247,2 6-320,3 4-470,4 3-2614,5 4 4076,6 5 0,-8-18 0,0-1 0</inkml:trace>
  <inkml:trace contextRef="#ctx0" brushRef="#br0" timeOffset="237907">18753 8591 21204,'-5'-56'599,"-1"1"1,0 4 0,2 6-208,1 11 439,-1 4-573,1 8 832,0 5-962,0 5 455,0 4-516,-1 5-22,1 1-17,-2 7 959,0 3-970,-1 10-6,1 5 687,1 8-704,3 6-629,2 3 629,4 4 1,6 1 5,5 1 0,5-1-12,1 0-16,2-1 0,-1-3-5,-1-3-12,-2-4-630,-5-2 613,-6-4 0,-4-1 1,-9-4 16,-7-2-45,-10-4-61,-8-4 267,-5-4-374,-5-4-623,-2-3 522,0-4-61,1-4-50,2-4-29,3-6-515,-5-16 527,14 4 39,0-14 56,20 8 45,6-1 100,8-3 112,5 2 68,7 1 62,2 2 66,3 4 621,0 3-582,0 3 52,0 2 61,-3 3 56,-1 1 526,1 0-45,-8 6-257,1 1 583,-10 7-695,-2 2-106,-3 0-62,-2 4-34,-4 4 17,-5 5-17,-5 4-33,-4 4-57,-5 5-583,-2 3 534,-2 5-2057,-1 3 2017,0 4-39,0 1-107,2 1-173,4-1-443,3-1-1268,5 2-4205,5-1 6235,5 4 0,4-21 0,1-2 0</inkml:trace>
  <inkml:trace contextRef="#ctx0" brushRef="#br0" timeOffset="238397">20956 8582 15890,'12'-61'487,"0"1"0,0 0 1,-1 2-1,0 2 0,0 2-602,0-8 1,0 3 481,-2 4 0,0 1-65,-2 7 1,-2 1-65,-1 7 0,-1 1 131,-2-24 39,-9 5-285,0 25 607,-5 4-702,5 23-23,0 9 12,2 9 848,0 13-854,1 11-5,2 12-147,0 9 135,3-26 0,-1 4-89,1 7 1,-2 9 0,1 2-1,-1-3 67,-1 6 0,0-1 0,0 3-259,0-1 1,0 3 0,0 1 0,0-5 213,-2 1 1,-1-3-1,1-3-409,-1 9 1,-1-2 139,1 2 1,0-1 18,0 0 1,1 0-432,0-2 1,1 0-466,2-3 1,0-1-1835,1-3 1,2-1-1026,0-7 0,1-2 4078,1-7 0,-1-3 0,2 2 0,-1-15 0</inkml:trace>
  <inkml:trace contextRef="#ctx0" brushRef="#br0" timeOffset="238882">20761 8879 22977,'-21'-44'522,"-1"0"1,3 5 0,4 4-220,8 9-62,3 3-107,4 3-55,8 2-34,7 1-5041,10 1 5019,8 1-23,9 1 523,5 1-540,6 2-11,4 1 0,3 3-22,2-1-937,0 2 926,1-1 5,-23 1 0,5-1 0,-5 0 34,-7 2 0,0-2 47,28-6 0,-6-1-8,-28 1 1965,0-3-1942,-17 6 32,-5 1-10,-2 2 792,-3 1-798,-2 2 3207,-2 2-3229,-3 2 328,-4 3-317,-3 4 11,-3 4 23,-3 5-7,-2 2-4,0 4-40,2 1 5,1 2-5,4 1-17,5-1 34,4 1-34,6 12-5,6-10-6,6 7 0,4-13 6,4-2 5,3-3-11,5-3 0,2-3-499,5-3 499,0-4 11,2-2 17,-1-4 12,-3-4 4,-4-5 7,-5-6 33,-4-3 33,-7-4 1,-3-2 22,-6-3-22,-4 0-6,-6-1-12,-3 1-4,-6 2-24,-3 1-16,-5 1 0,-2 4-22,-1 2-6,-3 4 17,-8 1-40,10 5 1,-3 3-17,16 5 0,4 1-68,4 4-10,4 3-74,1 6-845,11 12-404,2-3-2122,12 11 3534,6-5 0,-13-13 0,1-1 0</inkml:trace>
  <inkml:trace contextRef="#ctx0" brushRef="#br0" timeOffset="239364">23535 8480 20510,'0'-46'437,"1"0"0,-2 4 0,5 7 1577,8 17-1802,1 1-72,2 3 667,0 4-706,-1 3 335,0 4-374,-3 5 1245,2 16-1257,-6 3 6,0 15-579,-6 0 557,-3 4 5,-2 4-5,-3 2-213,-3-1 201,5-14 1,-1 1-6,-1 13-6,4-10 0,0-2 6,4-1-11,10 9 27,-1-28 552,9-1-529,-3-10-17,4-8-11,3-4-23,3-6 18,4-6-191,1-4 201,1-5-779,-10 7 0,0-1 785,10-16-17,-13 14 1,-1 1-864,1-11 914,-2-12-485,-7 15 435,-1-6-1,-8 19 254,-3 4-281,-3 5 1377,-3 3-1433,-3 5-6,-2 1-73,-1 2 939,1 5-1141,0 2 426,5 6-829,3 3-275,6 4-469,7 2-1049,7 1-3349,7 0 5671,8 3 0,-14-12 1,2 0-1</inkml:trace>
  <inkml:trace contextRef="#ctx0" brushRef="#br0" timeOffset="239759">24495 8384 25124,'-9'-47'476,"0"1"0,1 3 1,0 9-192,-1 21-66,0 3 33,0 3-207,4 3-29,-1 3-16,6 4 17,-1 5-11,2 5 22,1 6 5,4 5-5,9 22-943,1-7 915,8 15-6,-9-22 0,1-1-22,8 17-600,-8-16 0,-1 0 583,6 14-62,-10-15 1,-1 2-90,2 14-78,-2 12-693,-13-23 531,-5-4-279,-9-6-120,-21-1 454,6-13 124,-13-1-387,14-16-106,1-5-18,4-8 1021,2-5-1031,0-19 604,9 4-378,1-15 507,10 10 50,5 8 1,3 1 67,3-20 5,0 18 1,1 2 156,6-10 129,2 6 375,0 5 398,2-1-543,-6 12 530,2 1-279,-9 11-352,-2 5-269,0 2 1242,-3 4-1270,0 4-39,-2 3-72,-1 5-13,-8 15-72,0-4-833,-3 12 783,3-6-921,-2 17 338,4-8-565,1 15-1334,5-13 2532,3 7 0,0-23 0,0 0 0</inkml:trace>
  <inkml:trace contextRef="#ctx0" brushRef="#br0" timeOffset="240780">27840 8817 22240,'0'-5'2022,"0"0"-168,0 5-1563,-14-62-44,10 37-138,-4-13 0,2 1 87,5 15-22,4-1-18,1 1-44,5-3-11,1 0-50,3-2-12,0-2-17,2-2-16,1-3 11,1-5-985,1-2 979,2-5-17,-2-3 17,2-3-3065,-2-4 3065,1-2-16,-4 0-372,-1 1 388,-5 6 6,-4 6 17,-3 8-34,-4 10 0,-2 9-23,-5 8 29,-5 7 584,-4 11-596,-5 5-5,-4 13 0,-5 8-1,7 0 1,0 3 1055,6-7 1,1 2-1051,-7 13 1,1 2 2,8-9 0,3 1 0,-1 2 0,2 2 3,0 1 0,0 2-972,2 0 0,0 1 969,1 1 0,1 1-14,0-1 1,0 0-10,2 0 1,0 1-14,1-1 0,0 0-28,2 1 0,0 0-31,1-1 0,1 0-48,0-1 0,1 4-431,2 5 0,3 6 0,-1-5 59,0-3 0,1 0 51,1-1 1,1 3-1,0-7-497,1-16 1,0-3-4045,8 17-3652,-2-13 8244,-2-14 1,-7-11 0,-2-5-1</inkml:trace>
  <inkml:trace contextRef="#ctx0" brushRef="#br0" timeOffset="247718">24871 8438 25309,'-11'4'264,"2"1"-197,8 7 0,4 0-11,1 1 0,5-1-11,2 0-17,3-1 6,3-1-18,3-1 7,3-2 10,1 0-27,4-2-381,-1-3 392,2-1 0,-3-2-6,0-3 0,-3-4 11,-3-2 6,-1-4 28,-3-3-16,-2-3 4,-2-4 7,-5-2-3274,-2-1 3279,-3-2-6,-3 2-332,-3 3 349,-6 3 203,-3 6-180,-5 3-2128,-3 6 2122,-3 4 0,-3 5 2078,-3 4-2078,-2 5-1908,-1 6 1880,0 4-22,2 4-780,2 3 797,4 2 984,4 1-1035,5 2-328,5 16 255,8-11-61,10 12-219,11-13-380,11-1-635,12 0-1751,10-1-6599,2-5 9902,-4-6 0,-22-12 1,-11-6-1</inkml:trace>
  <inkml:trace contextRef="#ctx0" brushRef="#br0" timeOffset="248743">28578 8340 7722,'-4'0'5427,"1"0"-526,3 0-5651,-11-5 229,10 4-650,-6-4 1171,21 8 0,-8-3 0,5 3 0</inkml:trace>
  <inkml:trace contextRef="#ctx0" brushRef="#br0" timeOffset="255934">27377 8352 12007,'-51'6'689,"1"-1"0,4 0 0,6 0 1696,9 2-2155,7 0-18,8-1-4,8-1 1461,8 1-1406,10-2 845,10 2-918,13-3-55,12 0 2311,11-1-2415,-22-2 0,1 0-463,3 1 1,2-2 442,3 1 0,1-1 0,3 0 0,-1-1-5,3 1 0,-1-2-6,0 1 0,0 0-1357,0-1 0,-1 1 1360,-1-2 0,-1 0-3,-2 0 0,-2 0-137,-1-1 1,-1-1 138,-4-1 1,-1 0-6,-2 0 1,-2-1 24,23-11-28,-7-3 18,-9-2-1,-8-5 6,-8-1 11,-7-4-6,-7-1 6,-4-1 257,-11-18-235,1 14 34,-7-10 124,-2 11-68,6 12-6,-4-1 12,8 15-51,2 5 919,1 4-974,2 3 3130,0 5-3153,1 5 494,0 6-494,0 7-1,0 5-1283,0 5 1278,-2 6 0,-1 3-5,-2 4 10,-4 0 1,-1 3-982,-4 13 970,2-13 1,-1 0 0,-3 5 5,0-1-16,0-2 10,1-3 6,2-4-5,3-4 22,2-4-11,1-6 0,3-6-1,1-4 7,1-7 38,1-4 63,1-4 1490,0-3-1507,4-6 1108,2-2-1164,4-7 10,1-3-5,1-3-5,2-2 10,11-13-33,-4 8-722,7-8 745,-6 13 10,1 3-33,0 2-5,1 4-18,-1 3 12,9 1-6,-9 4 1,7 1-7,-12 6-10,0 3-7,-1 4-16,-3 4 6,1 5 22,-3 2 727,-1 4-727,-1 1-16,-2 12 10,-1-2 28,-2-1-16,0-8 0,-1-12-1,3-3-16,0-1 5,4-3-5,2-2 11,4-3-22,5-3 5,3-3-17,4-4 6,2-5-811,4-3 844,-1-3 12,1-3 11,-2-2-316,-2-2 299,-4-1 17,-3 0-16,-5 1 10,-4 1 17,-4 4 0,-5 3 12,-4 5-18,-3 5 1,-4 3-6,-5 3 22,-13 7-27,2 0-12,-7 6-5,8 0 33,2 2-50,2 1 743,2 9-860,6-4-1054,6 19-331,10-13-2301,8 10-6017,3-12 9758,1-4 1,-10-9 0,-3-5 0</inkml:trace>
  <inkml:trace contextRef="#ctx0" brushRef="#br0" timeOffset="257111">29590 8685 20106,'0'-11'1865,"0"2"-425,0 9 543,0 0-1815,1 76-118,0-31-1191,-1 9 0,0 3 1149,-1-25 1,0 0-7,-1 16 1,-2 3-9,-1 6 1,-1 1-1,1 0 1,-1-1-9,-1 0 0,0-3-6,1-16 1,0-1 2,1-3 0,0 0-494,-6 25 505,2-11 17,-1-12 6,-1-13 22,0-10-28,-3-8 29,-1-10-24,0-8-4,1-11 16,1-8 409,4-10-426,2-8 6,3-8-12,3 26 1,1-1-232,0-2 0,1 0 234,0-2 0,2 0-2,0-2 0,1 1 2,1-1 0,2-1-2,5-19 0,1 0-9,-2 13 0,1 1-1232,3-14 1,1 0 1239,-4 18 1,-1 3-3,1-1 0,0 1-81,0 2 1,0-2 82,5-11 1,0 0 2,-3 13 1,-1 0-54,5-9 0,1 2 56,8-12-17,2 5-11,2 5 29,1 7 914,0 7-932,0 9 1,0 5-12,0 9 11,0 3 2353,0 6-2358,2 6-12,1 5-16,1 9 5,-11 0 1,0 3 5,11 18 5,-13-12 1,-3 2-457,4 20 434,-4 5 6,-6 2 22,-6 0-17,-3-4 17,-12-20 0,-2-1 6,-10 12 131,2-17 1,-4-4-126,-19 0-7,-7-5-4,-5-6-12,-1-4-34,-2-5-33,1-2-56,1-4-68,4-4-111,5-4-608,7-5-14,8-5-4792,7-18 5744,10 1 0,5 4 0,7 13 0</inkml:trace>
  <inkml:trace contextRef="#ctx0" brushRef="#br0" timeOffset="257761">30446 8222 24363,'35'-7'42,"1"0"0,24-2-31,-41 24-522,1 1 511,0 2 0,0 2-22,0 2 10,1 2 1,-1 2-17,-2-1 0,-2 2-3958,-3-2 3958,-4 0 676,-3-3-653,-4-2 16,-2-1-11,-4-3 22,-4-2-5,-3-3 17,-2-2 39,-11-3-6,6-4 335,-11-2-273,15-4 3276,-2-3-3298,11-2 398,1-6-443,3 2-12,5-5-4,3 3-13,5-1 7,4 0-18,16-10-5,-4 5-12,12-5 12,-8 8-430,1 2 424,0 1-6,0 1-10,-1 2 16,0 1-17,-3 1 6,-3 2 6,-3 0 5,-5 2 17,-3 1 6,-4 1 5,-4 2 34,-3 0-34,-2 2-17,-1 0 398,-5 3-392,-2 2-12,-4 3 18,-4 3 0,-2 2-23,-3 2 6,0 1-17,0 2 22,2 0-16,2 2-18,4-1-3385,3 1 3386,4 0-51,2 0 56,4 0-5,2-1 6,5-1-1,4-1 28,23 10-22,-12-12 12,16 6-18,-19-16 40,-1-2-6,-3-2 11,-2-2 6,-1-3 22,-3-4 3350,0-4-3350,-2-2 110,-1-4-21,-2-12-21,-2-8-68,-5-1-661,-2-1 672,-4 12 18,-1 1-46,-1 1 6,-2 3 11,-7-2-33,3 8-17,-4 1-12,4 9-5,0 4 6,0 2-23,-1 4 650,1 2-706,1 4-44,2 3-102,2 3-178,2 3-309,3 2-498,3 5-868,2 3-3950,5 4 6022,4 6 0,-2-18 0,0 0 0</inkml:trace>
  <inkml:trace contextRef="#ctx0" brushRef="#br0" timeOffset="258235">31471 8502 20559,'0'-7'4576,"0"1"-3909,0 6-174,6-60-146,-4 40-218,1-14 0,0 3 50,-3 24-106,0 2 0,0 3-73,0 11 11,-1 5-11,0 11 0,-2 5-11,0 6-1969,0 5 1985,1 6 1,-1 3-666,1 3 649,-3 3-767,0 1 733,-1-1 17,-3-1-5,-1-3 5,-4-4 5,0-6-5,-2-6 11,-2-8 17,1-6-94,-2-8 99,1-6 23,-1-5-28,1-8 1641,1-4-1624,1-8-12,2-5 12,2-6 720,2-4-715,3-24-22,3 10-370,4 13 1,1 0 380,5-18-11,6-4 11,5-3-14,-6 27 1,1 1-12,1-2 0,1 1 14,1 1 0,1-2-1327,7-10 0,1-1 1335,-6 11 1,0 1-1,5-8 1,0 1-169,8-11 174,-11 19 0,0 0-8,10-12-807,7-7 801,-14 23 994,-1 5-994,-1 6-11,8 3 22,-8 7-22,4 2-6,-9 7 138,-2 3-155,0 5 23,-3 5 0,-1 4-6,-1 5-5,-3 4-6,-2 6 800,-3 3-783,0 3-1,-3 1 7,-3 0-18,-4 0 1,-5-4 0,-4-3-57,-3-6-27,-4-5-62,-3-6-2225,-4-3 1698,-21-5 106,9-5 1282,-16-2-1942,18-8-1312,3-2-6200,6-3 8761,7 0 0,14 4 0,5 1 0</inkml:trace>
  <inkml:trace contextRef="#ctx0" brushRef="#br0" timeOffset="259103">31849 8308 23464,'42'12'162,"1"0"1,-3-1-1,-8-5-89,-17-10 207,10-8-196,-6 2 22,6-5 34,-7 1 185,6-10-180,-7 3 2,4-9-13,-10 6 157,2-9-128,-5 10-1,-1-4-22,-5 12 105,-5-1-194,-1 6 1,-5-1-35,-1 6-6,-3 2-22,-3 1 22,-2 1-11,-2 2 92,-2 3-81,2 1-11,-1 3 0,2 2 34,-4 8-29,7-2-5,-3 6 11,7 4-11,5-5 12,1 7-24,5-7-4,4 0-12,1 0 5,5 0-66,9 9 38,-2-7-5,7 4 0,-7-11 11,2-3 17,5-1 45,-5-5 6,4-3-12,-8-4 0,0-3 0,-1-2 34,0-4-28,-1-1 5,1-3 12,-1-1-12,4-12-5,-3 6-17,2-9 45,-1 2-17,-1 0-51,0 2 23,-4 6 0,-3 7 34,0 4 11,-1 0-23,0 2-11,1 1 1,-1 2-12,0 1 11,1 1 0,0 1-11,1 0-11,1 3 0,1 3-29,6 11 18,-4-2 16,5 9 1,-5-3 16,-2 0 6,0 2-23,-1 1-5,0 10 22,-3-9-11,-1 7 0,-3-7-28,-1-8 11,0 0 23,-1-7-12,1-4 23,0-2 0,0-1 17,0-2-29,3 0 6,1-2 1,6-2 32,11-5-38,-4 0 5,8-5-16,-8 1 21,1-1 1,0-4 0,8-15-51,-6 5 46,5-13-1,-8 8 28,-2-3 6,0-2 11,-4-3 11,-1 1-17,-3 0 34,-2 1 6,-3 3-3376,-1 2 3421,-1 4-44,0 2 38,0 4 0,0 3-23,-2 4-5,2 2-22,-2 3-18,1 3-16,1 1-45,-1 4 3309,-1 2-3326,0 4 109,-5 11-103,1 1-6,-2 11 6,2-2 0,1 3 11,1 4 28,2 2-50,0 4-3432,7 23 3381,2-12 31,-2-16 0,2 0-474,7 13 298,2 0-115,-5-14 0,1 0-121,5 13-171,-5-9 1,-1-2-272,-2 0-320,0 5-464,-7-19-8151,-4-3 8809,0-7 0,-1-2 0,1-7 0</inkml:trace>
  <inkml:trace contextRef="#ctx0" brushRef="#br0" timeOffset="259461">32624 8247 15479,'0'-4'5534,"0"0"-980,0 4-4515,25-61-1517,-11 43 1467,1-15 0,1 4-39,-1 25-400,18 2 338,-9 1 400,17 0-367,-15 1 23,0-1 28,-1-1 17,-2-1 33,-2-2 724,-5 0-706,-3-2 21,-3 0 569,-2 0-540,-4-1 39,0 0 185,-3-3-96,-1 3 23,0-3 11,0 5 0,0 0-28,0 1-22,0 1-40,0 0-27,0 1-29,0 2-44,0 0-68,0 11-11,0-1 6,-1 11 5,1-2 1,0 2-1,1 3-27,0 2-35,1 3-44,1 1-112,-1 2-201,0 1-270,-1 0-425,-1-1-689,-2 0-2928,-2-1 4737,-3 0 0,2-13 0,1-4 0</inkml:trace>
  <inkml:trace contextRef="#ctx0" brushRef="#br0" timeOffset="259645">33027 7915 23803,'8'-40'-9091,"1"14"-740,-1 47 8630,2-2 1,-6-9-1,0-4 1</inkml:trace>
  <inkml:trace contextRef="#ctx0" brushRef="#br0" timeOffset="260262">33176 8178 19949,'4'-1'4083,"0"-1"-1781,-4 2-2274,-1-30-28,0 23-5,0-23 10,1 33 1,0 1 50,10 5-39,-4-4 0,10 2-1,-7-6-4,2-1 10,1 0-16,1-2 10,1-2-10,-1-3 16,1-1 29,1-8 33,-3-2-45,-2 0 11,-5 1-5,-4 6-11,-1 0-17,-2 3-1,-1 2 1,-4 1-17,0 2 11,-1 2-22,-1 0 0,0 2 11,-1 2 0,-1 1 0,-4 7 17,2 0-17,-2 3-6,6-1 17,1 0-22,1 0 11,0 2 0,3 0 0,0 1-5,2 0-1,1-1 6,0 0 0,3 1-11,2-1 0,2-1-3398,3 0 3403,2-3 1,2-1-1,1-3 6,2-1-17,0-3 12,1-1 10,1-1 29,9-6-23,-7-1 17,7-6 17,-11-1 168,7-21-124,-10 11 34,4-17 1,-13 18 16,0-1 3380,-2 1-3413,0 1 111,0-7-111,-1 9-18,0-4-16,0 11-11,0 2-23,1 2-6,0 3 1,0 0-34,-2 4-11,1 1 16,0 4-5,0 3-5,2 4-12,1 4 11,2 4-5,3 4 17,1 2-1,1 4-16,2 1-62,4 19 40,-6-13-701,2 14 633,-9-17-45,-2 1-89,-5-1-123,-3-1-286,-6-3-235,-6-1-7126,-21 8-1826,9-12 9050,-11 2 0,26-18 0,6-3 1</inkml:trace>
  <inkml:trace contextRef="#ctx0" brushRef="#br0" timeOffset="261604">3623 10187 18903,'-21'-60'1198,"0"1"1,1 4 0,2 9-723,-2 12-56,1 6-79,0 6-44,3 6-67,1 5 17,-1 6-197,4 7-5,0 8 0,2 8 5,1 9-22,-2 7 17,0 6-3052,0 4 3013,1 3 11,2 1-28,2-2-1,4-1 18,2-3 438,5-5-450,4-5-33,5-5 724,5-5-685,3-6-6,3-4 12,2-7-200,1-3 200,1-8 10,-2-3-4,-2-9 1858,-1-4-1798,6-19 1,-9 6-248,3-15 248,-13 10 0,-4-1 73,-8-23-85,-5 16-36,0 16 1,-1 1 2,-10-9 22,-3 4 104,-1 5-104,-1 5 12,-1 7-12,1 5-11,-1 6 503,1 4-519,-7 9-18,7 4 7,-3 7-1,11 4-28,3 5-22,3 3-45,2 5-107,4 3-184,1 4 408,7 2-1232,5 1-1880,9 0 3079,11 5 0,-14-23 0,1-2 0</inkml:trace>
  <inkml:trace contextRef="#ctx0" brushRef="#br0" timeOffset="261944">4457 9769 25277,'-45'-34'211,"0"1"0,4 2 0,7 12-127,13 28-28,1 9-28,2 9-1494,0 10 1488,0 12-19,9-19 0,0 1 5,0 5 1,-1 2-9,0 5 0,0 1-503,-1 7 1,1 0 490,-2 6 1,0 1-335,4-17 1,0 1 0,0 1 324,-1 2 0,0 1 1,0 0-16,0 1 1,1 1 0,-1 0-18,0 1 1,0 1 0,0 0-665,1 0 1,0 0 0,0 0 587,0 0 0,1-1 0,0 1-37,1-2 0,0 1 0,0-1-358,1-3 1,0 0-1,1 0 289,-2 17 0,1-1-265,0-6 1,1-2 415,0-7 0,0-2-115,0-6 0,0-4 210,-4 19 1063,-3-20-1029,-2-17 1507,-2-15-1502,0-16 23,-2-14 22,5-7 1,2-4 894,1 7 1,1-2-911,0-9 0,0-6 1,2 1 355,3 2 1,1 0 0,1 1-380,0-1 1,1-1 0,2-1 26,4-12 1,3-2-1,3 2-49,2 11 1,3 2-1,0-1-30,-1 1 1,1-1 0,2 2-12,1 4 1,0 1-1,1 3-28,4-1 1,0 3-40,0 2 0,3 0-1130,10-8 0,3 2 632,-10 12 0,0 1-1251,9-5 1,1 3 1821,-9 11 0,-3 4 0,3-2 0,-2 3 0</inkml:trace>
  <inkml:trace contextRef="#ctx0" brushRef="#br0" timeOffset="262843">6613 10024 21335,'-17'-50'601,"-1"-1"0,3 6 0,-1 8-230,-2 16 944,0 7-1125,-1 4-72,1 6-3570,-1 4 3530,-1 7 911,0 6-871,-10 24-85,13-7 1,1 2-53,0 1 1,1 4 23,3 2 1,1 4 0,1 1-583,4 2 0,1 0 0,0 1 571,-1 3 1,1 0-1,1 0-18,1 3 0,1 0 0,0 2-94,2 7 0,1 2 1,0-2-16,0-14 1,1-1-1,0 4-166,-1 8 1,1 7 0,1-1 0,-1-6 75,-1-10 1,1-4 0,-1 1-391,0 12 1,0 1 0,-2-4 340,-3-1 1,-2-4-446,-2-4 0,-3-1 526,-2-3 1,-3-3 50,-2-3 0,-1-2 282,-3-4 1,-1-2-182,-1-4 0,-1-3 5,-26 8 17,1-14 11,18-21 1,0-6 44,-12-14-6,18 1 1,2-4 62,0-27-54,14 24 0,3-1-6,1-2 0,1-2 0,2 1 1,1-2 347,1 0 1,2 0-360,1 0 1,2 0-57,1 0 1,2 1 46,2 0 1,0 1-3,3 1 1,0 1-4,1 1 0,1 0-6,1 3 1,2 1 0,0 1 0,1 0 105,1 2 0,2 0-137,1 1 1,1 1-33,1 0 1,1 1-30,2 0 1,1 1-7,0 1 1,2-1-9,0 2 0,1 0-216,14-7 1,4-1-432,0 0 1,1 0 209,0 0 0,-1 0 47,-3 2 0,-3 1-55,-14 7 0,-2 1-368,24-17 1730,-7 2-1180,-9 4 1120,1-11 67,-19 17 1967,-2-11-1535,-17 23 1104,-2-2-1323,-2 5 2192,1 1-2506,1 0 717,1 2-968,2 0-147,-1 2 152,1 1-375,1 5-6,0 2-44,2 6-6,1 1-23,3 1-5,1 4-6,7 7-11,-2-4 0,6 5-22,-6-9 22,7 2 5,-5-6 23,9-1-22,-3-11 11,1-5-12,0-7 6,-4-5 73,9-13 96,1-9-932,-1 0 842,-4-1 50,-9 13-317,-2 0 373,-2 1 190,-3-3-229,-2 8-39,-2 0-6,-2 10-62,0 3-39,-1 3 793,1 1-899,-1 3 366,3 7-501,1 1-207,4 9-341,2-3-2679,8 12-2888,-2-5 5497,8 11 0,-14-19 0,1-1 0</inkml:trace>
  <inkml:trace contextRef="#ctx0" brushRef="#br0" timeOffset="263178">7619 10200 26614,'-2'2'28,"1"5"-39,5 23-6,-2 1-11,0 3 0,-2 2 17,-2-2-11,-1 0 27,-6 4 7,2-14 16,-2 1 11,2-17-6,2-5 12,0-5 17,2-5 100,1-17-72,4 1-1,4-12 74,11-6-51,10-3-1034,2 1 956,3 5-6,-8 14-11,0 3 0,0 2-190,-1 2 173,0 5 0,0 2-11,-2 5-6,-1 2 0,-2 7 0,0 3-39,-1 7-56,0 4-117,1 4-1020,10 18-805,-6-7-3772,6 15-4005,-11-15 9297,-4-3 0,-6-15 0,-4-6 1</inkml:trace>
  <inkml:trace contextRef="#ctx0" brushRef="#br0" timeOffset="263644">8994 10095 22515,'-4'-6'2598,"1"2"-2049,3 4 437,0 0-656,-80-32-3367,45 30 3076,-15-11 1,1 6 16,15 27 665,1 5-687,1 5-784,5 4 761,2 4-11,7 3 0,4 2-9,9-11 1,1 1-17,3 16-11,8-5 0,9 0-71,9-15 1,5-4-54,8 4 1,4-4 75,-2-9 0,1-6 6,-3-7 0,-3-4-296,19-7 274,-4-5 16,-2-7 119,-4-5-57,-4-4 5,-4-5 19,-14 6 1,-1-2 14,10-18-6,-13 14 1,-1 0 16,4-19-1885,-3-5 1871,-9 28 0,0-2 22,4-18 1,0-2-1,-3 11 0,0 0-2,3-14 0,0 0 5,-5 15 0,1 0 73,1-15 0,1 0-304,-4 16 1,0 0 283,1-9 0,0 2 93,-1-2-120,-3 12 108,-1 11 378,-3 9-445,0 8 1751,0 5-1818,-2 4 3185,-1 6-3185,-1 6 616,-2 9-615,0 6-7,-1 9-910,1 5 911,0 9-12,0 4-16,0 5-9,4-27 0,0-1-8,0 2 0,0 1-29,0 20 1,1 1-745,0-13 0,1 1 705,-1 15 1,1 1-881,1-17 1,1-1 689,-1 1 0,1 0-131,1 0 0,1-1-150,0-1 1,0 0-176,1-3 0,0-1-267,0-3 1,0-2-2611,5 23 3602,1-7 0,-5-25 0,-1-4 0</inkml:trace>
  <inkml:trace contextRef="#ctx0" brushRef="#br0" timeOffset="263960">9224 10423 12130,'0'-7'5131,"0"1"-1835,0 6-1918,0 0-1002,20-61-2517,-8 43 2205,1-16 1,4 2 707,15 21-760,-4 1-12,13-1-658,-6 1 653,3 1-40,1-3-101,22-7 85,-16 2-340,-8 2 0,0-1 384,0-4 11,8-6 1314,-21 7-1269,-4 2 118,0-7-22,-9 6 55,1-3 1278,-7 8-1115,-2 1 1038,-2 1-539,1-5 123,-1 5-672,1-3-46,-1 6-38,0 1-63,-1 2-49,1 2 50,-1 2-135,0 10-5,-1 3-23,-3 10 6,0 3 0,-1 4-3397,0 3 3357,-1 3-60,2 3-821,0 1 636,0 2-287,2 0-375,0 2-889,-1-1-4516,1 0 6352,-2 3 0,2-21 0,0-2 0</inkml:trace>
  <inkml:trace contextRef="#ctx0" brushRef="#br0" timeOffset="264153">10050 9838 23113,'-29'-43'328,"-1"0"1,4 4 0,3 9-217,10 18-56,2 6 1030,2 3-1075,3 4 391,0 5-441,3 4-40,0 6-385,1 18-74,1-4-379,2 14-668,3-9-2520,2 1 3727,5 7 1,-4-21 0,0 0-1</inkml:trace>
  <inkml:trace contextRef="#ctx0" brushRef="#br0" timeOffset="264514">10417 10038 19949,'0'-5'3977,"0"1"-1709,0 4-2072,-62-34-2014,33 31 1888,-11-12 0,0 5 36,10 25 448,-1 5-504,3 1 29,-7 26-293,16-15 214,-1 18-11,23-11-6,6-10 0,6 6-22,6-13 11,3-4-28,5-1 6,2-4-12,3-4 12,1-3 5,0-3 1501,12-9-1456,-15-3 5,6-9 18,-19-1 10,-3-4 12,-2-3 0,-4-3-265,-2-3 264,-3-1-4,-2-2 10,-3-1 12,-3-1-6,-2 1 11,-3 2 50,-4-9 7,-3 9-57,-1 3-28,0 13-11,4 12-11,0 4-34,-1 3 23,1 3 511,-1 5-607,-4 12-33,4-2-644,-9 22-90,11-13-594,-2 13-1893,9-8-6234,2-2 9058,2-4 1,0-12 0,0-7-1</inkml:trace>
  <inkml:trace contextRef="#ctx0" brushRef="#br0" timeOffset="264851">10907 10202 21820,'-1'-41'334,"1"0"0,-1 4 0,1 7 1737,1 17-1976,1 4-39,0 3-17,0 3 783,0 4-811,2 4 1,0 6-12,3 7 0,1 6-6,0 5 0,0 6 1,-2 2-963,-2 3 956,-2 1 11,-6-4 0,-2 0-15,-4 9-95,1-12 1,-2-2 105,-7-6 5,0-7-6,0-7 12,2-5 10,2-5-10,3-7 22,4-13 829,3-2-857,7-13-6,3 5 17,5-3 1,4-1 4,3 0 1,2 2-1872,2 3 1866,1 2 6,0 3-68,0 5 67,-1 3-16,0 7 0,-1 3 0,0 2 0,0 6 397,1 2-397,0 5 0,-1 2-39,6 9-22,-8-4 3176,3 7-4190,-5 1-633,-5-6 1708,4 9 0,-10-18 0,-1 0 0</inkml:trace>
  <inkml:trace contextRef="#ctx0" brushRef="#br0" timeOffset="265777">13249 10518 15416,'14'-48'1031,"0"1"1,0 0-1,-1-1 1,1-10-1,-4 1 1,-7 10-489,-24-10-312,-12 21-52,-5 35 370,11 13 0,-1 6-468,3 2 1,2 3-54,-7 4 0,3 2-17,7-2 0,3 1 775,-2 15-775,2 2 3,8-5 0,2 2 102,0 9-122,4-13 1,2-3 837,8-2-876,19 3 16,-2-12 0,16 1 11,-6-17-11,18-7-343,-13-8 371,9-6-121,-18-6 160,6-15 28,-6-11-520,-3-1 503,-12-4-5,-11 10-23,-2-1 18,-5-3-2799,-1-1 2810,-3 1-1,-1 2 260,-1 3-231,-1 4 234,-11-6-274,9 21-5,-8-2-1,10 22 1,-2 5 539,-2 5-556,0 5-11,-2 6 3265,0 4-3277,-2 17-10,5-6-24,1 13-10,9-12-811,3 1 480,13 19 73,2-14-106,10 11-113,1-20-106,4-2-95,4-5-723,23 0 706,-11-13 34,16-1 128,-19-14-254,14-15 860,-16-1 133,-9-3 1,-2-4-981,1-7 1205,6-14 571,-10-8-420,-7 12-11,4-15-22,-8 19 357,8-10-469,-4 15-18,3-4-21,-8 20-73,-4 4-63,-2 6-66,-4 3 1049,-3 9-1105,-2 4 190,-2 10-219,-2 3-27,-3 5-6,1 2 0,0 0 1260,1 1-1288,2 0-5,2-2 5,4-1 0,1-4 5,5-1-5,2-5 6,3-4 11,2-4 5,0-4-11,2-3 1,-1-3-7,1-5 18,1-3 10,0-7-5,-1-3 0,-1-4 0,-1-1 6,-3-4 11,-1 1 5,-3-2-342,-2-1 326,-2 2-12,-1-1 1,-2 3-6,-1 1-6,0 3-11,-1 4-23,2 4-77,-2 3-113,0 4-151,0 4-2672,7 7-6795,4 7 8386,2 1 1,-2-2 0,-8-7 0</inkml:trace>
  <inkml:trace contextRef="#ctx0" brushRef="#br0" timeOffset="265995">14832 9863 23326,'1'-43'492,"1"-1"1,-1 5 0,0 8 849,-1 19-1146,0 5 298,0 3-410,0 2 130,-1 14-191,0 2-1,-2 16-11,-1 5-503,-2 8 498,-1 9-17,-1 7 5,4-28 1,-1 3-15,-2 15 0,-1 5-135,0-5 0,-1 3 1,1-2-5,1-8 0,0 0 1,0 0-117,-1 6 1,-1 2-1,1-3-1954,-1 7 0,1-4-2611,2-15 1,0 0 4275,0 8 1,0-6 0,2-12 0,2-12 0</inkml:trace>
  <inkml:trace contextRef="#ctx0" brushRef="#br0" timeOffset="266185">14599 10298 25348,'-21'-46'474,"0"-1"1,2 4-1,6 8-345,13 16-67,6 2-40,5 1-11,7 1-56,5 2-16,7 2-3482,8 0 3207,5 2-320,9-1-2127,5 4 301,6 0 2482,-25 4 0,-2 0 0,4 0 0,-1 2 0</inkml:trace>
  <inkml:trace contextRef="#ctx0" brushRef="#br0" timeOffset="266703">16765 10754 14919,'26'-42'565,"0"1"1,1 0 0,-3 2 0,-1 1 0,-3 4-230,-4 0 0,-3 2-45,-2 1 0,-1 1 219,6-28 722,-5 6-823,-6 6-56,-3 7-50,-7 8-35,-3 7 1081,-7 7-1215,-3 8-22,-4 4-39,-5 9 22,-2 6-511,-5 9 494,-2 6-28,-2 7-16,0 4-17,0 5-6,5 3 6,3 2-17,6 0 5,4-1 1,6-1 5,7-3-5,3-4-12,8-3 1199,5-3-1199,7-3-5,6-5 11,5-6-17,4-5 792,2-6-786,15-11 16,-12-5-705,8-9 711,-17-4 6,-3-3-6,-3-4 6,-5-2 11,-5-3-17,-5-2 28,-4-3 6,-6-3-23,-3 1 1,-3 1 10,-3 4 1229,0 6-1222,0 6-12,0 6-23,2 6-22,0 4 6,2 5-11,2 3 807,2 2-819,0 4-22,2 5-50,1 5 117,0 3-319,4 3-224,2 2-320,5 3-469,5 1-1010,5 1 2331,7 3 0,-12-14 0,1-2 0</inkml:trace>
  <inkml:trace contextRef="#ctx0" brushRef="#br0" timeOffset="267030">17556 10192 20362,'11'-48'821,"0"0"0,-1 5 1,-2 6-284,-3 8 874,-3 10-1160,-5 8-79,-3 6 309,-4 8-275,-12 25-117,2 5-54,5-4 1,0 2-1218,2-1 0,0 2 1195,-1 4 0,-1 2-3,-1 2 0,-1 3-427,1 1 0,-1 3 0,0-1 402,-2 10 0,-1-1-1,4-6 0,-1 2 0,1 1-58,1 4 0,2 0 1,1-2-524,2-10 1,2-1-1,0 1 433,-2 13 1,0 2 0,2-3-250,1 4 0,2-3-212,0-1 0,0-1-259,1-3 1,-1-1-207,1-3 0,-1-1-51,0-6 1,-1-2-74,-2 2 1,-2-3 2569,-4 5-1155,-4-8 107,5-38 127,2-11 180,1-14 174,2-11 145,1-10 692,2-8-1213,4 25 0,0 0-78,1-3 0,-1 1-78,2-2 0,0-1-43,1 0 1,1-1-37,2-1 1,1 0-32,1 0 1,2-1 58,7-15 0,2-1 277,-4 15 0,1 1-442,5-11 0,1 2-14,-5 17 0,-1 4-39,17-26-327,2 8 7,0 7-453,3 7-2195,0 7-5967,-1 7 8377,-6 6 1,-14 6-1,-6 3 1</inkml:trace>
  <inkml:trace contextRef="#ctx0" brushRef="#br0" timeOffset="267730">19151 10446 22862,'9'-43'1086,"1"0"1,0 2 0,-5 17-1037,-7 26 23,0 10-6,-4 8-28,-2 6-11,0 5-11,-2 4-45,-1 18-62,2-11-150,-1 13-747,6-15-274,0 0-1997,2 1 3258,1 4 0,1-21 0,0-2 0</inkml:trace>
  <inkml:trace contextRef="#ctx0" brushRef="#br0" timeOffset="267924">19419 10122 24878,'-34'-39'270,"0"0"1,1 2 0,11 11-5909,20 23 5599,1 2 1392,5 9-1476,1 2 747,5 10-1128,-1 1-476,1 4-948,2 3-4105,-1 2 6033,4 6 0,-7-17 0,-1-1 0</inkml:trace>
  <inkml:trace contextRef="#ctx0" brushRef="#br0" timeOffset="268147">19831 9847 18902,'8'-53'799,"1"0"0,-2 5 0,-1 6-267,-1 6-95,-3 8 1601,-1 7-1780,-1 7 648,-1 14-861,-2 10 11,-1 16-17,0 10 6,0 9-31,2-5 0,0 3-791,0-8 1,0 1 770,0 15 1,0 0-6,0-11 0,0 1-71,-2 20 1,0 1-42,0-13 0,1 0-45,-1-8 0,0 2 0,0 2-1825,-2 10 1,-1 3 0,1-4 1894,-1 4 1,0-2 0,1-12 0,1 1 0,0-7 0,-1 6 0</inkml:trace>
  <inkml:trace contextRef="#ctx0" brushRef="#br0" timeOffset="268306">19655 10524 19529,'15'-45'819,"-1"0"1,-1 3-1,-2 7-6165,-1 11 5509,0 5 1324,2 2-1470,4 3 792,3 3-943,6 1-158,5 3-449,4 1-429,7 2-1631,2 2 3038,9 1 0,-25 0 1,0 1-1</inkml:trace>
  <inkml:trace contextRef="#ctx0" brushRef="#br0" timeOffset="268539">20530 10114 26109,'-26'-35'22,"7"14"-5375,35 59 5359,-2-4-1,7 14 623,-3-11-628,-1 3 753,-1 1-798,2 19-11,-8-15-488,-2 10 449,-11-21-73,-4-4 2614,-7-3-2810,-4-4-174,-3-2-1366,-11-1 1015,8-8-8942,-13-2 9070,21-10 1,1 0 0,12-1 0</inkml:trace>
  <inkml:trace contextRef="#ctx0" brushRef="#br0" timeOffset="268699">20567 10138 24270,'-41'4'3,"1"0"1,2 1 0,7 5-32,16 25-22,-1 4-140,-1 4-454,0 3-1956,-1 3-6060,2-5 8660,2-5 0,7-19 0,2-9 0</inkml:trace>
  <inkml:trace contextRef="#ctx0" brushRef="#br0" timeOffset="269530">22061 10869 19670,'36'-44'177,"0"-1"0,2-1 1,-4 7 2099,-8 18-2215,9-8 50,0-5-78,-8 7-518,8-11 512,-11 7-11,2-5 0,0-5-6,0-6 271,1-5-266,-1-4-8,-13 26 1,0 0 5,-1-1 0,0 0-9,-2 0 1,0-1 0,-1 1 0,0 0-12,4-28 0,-4 6 29,-4-5-6,-5 20-12,-5-1 1779,-3 22-1773,-2 6 12,-1 5-1,-1 3-5,0 5-12,-1 4 12,-3 7 11,0 6-22,-3 8-2079,0 5 2090,0 7-28,2 7-320,7-6 1,0 2 319,4-9 0,0 1-365,0 12 0,0 1 370,3-13 1,2 0-266,0 0 1,0 1 239,0-1 0,2 0-14,0 0 1,0-2-32,2 1 1,0-1-222,7 29-179,5-2-247,3-5-364,6-2 517,2-6 570,-3-17 0,0-3 0,-3 0 0,10 4 0</inkml:trace>
  <inkml:trace contextRef="#ctx0" brushRef="#br0" timeOffset="269874">22855 10452 25774,'-24'-31'64,"1"-1"1,-11-17-37,48 54-11,4 0-11,6-1-1,4 0-10,4-3 21,23-2-10,-12-2 8,-5-1 0,0-3 14,4-4-14,-10 0 0,-2-2-8,-1-5 5,2-6 17,-20 4 0,-4 1 11,-4-1-5,-7 1 5,-3 1 56,-15-4-22,1 8-353,-9-2 381,6 10 11,-1 2-6,0 3 0,1 1-16,1 4 39,-7 6-79,9 2-5,-9 15-39,16-7 5,-2 10-227,9-4 216,2 4-11,2 3-6,2 3-16,1 1-40,3 1-95,2 0-185,4-1-949,4-2 92,2-1-884,4-1-3323,4-2 4669,6 0 0,-14-15 0,1-1 1</inkml:trace>
  <inkml:trace contextRef="#ctx0" brushRef="#br0" timeOffset="270214">23792 10313 21679,'0'-4'3955,"0"1"-2980,0 3-690,-85-15-1885,51 17 1619,-18-7 1,3 3-3,21 19 519,-4 14-553,2 8 0,2 0-140,-4 11-16,14-21-615,-7 10 368,6-14-650,-7 7 627,6-12 163,-3 2 163,11-16 128,4-3 28,3-9 835,3-4-633,5-18-62,2 2 204,5-5 1,3-2 210,14-14-331,-7 14 1,2 2-35,10-4-38,-3 10 66,-2 14-184,-7 6-34,4 3-11,-7 8-16,1 5-18,2 6 6,1 6-17,1 3-2027,1 3 1921,0 2-62,-1 1-1604,10 16 629,-9-12-1265,7 11 2425,-7-11 0,-12-17 0,0-1 0</inkml:trace>
  <inkml:trace contextRef="#ctx0" brushRef="#br0" timeOffset="270413">24115 10267 24379,'-4'-3'2179,"0"0"-1014,4 3-1081,-25 60-870,19-29 783,-7 9 0,3 0 227,13-3-308,1 0-828,0 0 290,1 1-655,-2-1-1798,0 0 3075,0 3 0,-1-19 0,-1-2 0</inkml:trace>
  <inkml:trace contextRef="#ctx0" brushRef="#br0" timeOffset="270621">24246 9912 22767,'-3'-6'2038,"0"2"-1775,3 4-1321,-16 0-1401,15 13 2459,-9 8 0,15-4 0,0 1 0</inkml:trace>
  <inkml:trace contextRef="#ctx0" brushRef="#br0" timeOffset="271523">24645 10314 20044,'42'-19'1105,"-1"1"1,-3 1-1,-8 1-550,-21 5-68,-2-1-73,-3 1-78,-3 0-66,0 1-80,-3 1-44,-2 1-46,-3 2 24,-11 2-80,0 5 91,-34 16-102,19-2-780,-22 16 764,22-7 5,-1 4-10,0 4-18,1 2-28,13-9 1,2 2-12,-6 12-28,1 12-16,17-20-46,9-2-38,7-4-293,25 4 119,0-11-1416,19 3 1181,-6-13-84,3-3 50,4-3 128,2-4 191,-1-3 151,0-5 90,-3-3 34,-1-2 28,-5-3 16,-3-2 24,-5 0 38,-6-2 393,7-21-259,-18 15 14,4-15 42,-21 23 233,-5-1-222,-4 8 1285,-5-1-1290,-5 11 11,-4 1-22,-4 1 792,-2 2-629,-14 7-275,9 1 63,-8 5-119,14-1-34,4 2-28,3-1-16,3 2-23,1 0 5,4 2-5,3-1 17,3 9-11,5-5-18,2 4-10,6-8-45,11 4-6,8-4 28,1-2-1124,2-7 1146,-9-7-420,10-8 465,-9-1-11,6-7 12,-11 1-180,-4-3 157,-1-1 45,-4-3-11,-3-2 66,-1-12 1011,-4 7-1055,-1-6 6,-2 13-1,0 3 477,0 5-482,-2 3 200,-2 6-206,-2 2 6,-2 4 0,-3 3 11,-2 4-5,-1 4-1,0 2-5,-3 9-56,6-5 12,1 6 4,6-9 7,3 0 16,2-1-28,4-1 12,4-1-18,4-2 1,4-1 5,5-3 0,5-2-5,3-2-1,5-2-16,19-10-1209,-12 1 1209,13-12 11,-19 1 0,-2-4 0,-3-3-12,-3-6 24,-4-5 16,-2-5 5,-4-5 18,-1-5-18,-1-6 18,-2-3-21,-7 29 1,0 0 2,-1-1 1,0-1-727,1-12 0,0-1 738,-1 13 0,-1 0 2,0-9 1,0 2 64,0-6-6,-2 6-81,-1 7 65,-2 8 5,0 6-22,0 6-51,0 7 1,0 3 982,-2 5-982,0 5 1699,-2 6-1682,-5 23-29,2-2-155,-3 21 149,3-17 1,1 2-619,1-6 1,0 0 612,-2 14 0,1 1-991,1-10 0,1 0 977,0 2 0,1 1-20,0 1 1,0 1-29,2 1 0,0 0-78,1 0 0,2 0-90,1 0 1,1 0-172,2-1 1,2 1-810,2-2 0,1-1 81,0 0 1,2 1 772,3 3 0,-1-3 0,2 5 0,0-4 0</inkml:trace>
  <inkml:trace contextRef="#ctx0" brushRef="#br0" timeOffset="272049">27219 10426 21079,'33'-48'761,"1"0"1,-4 4 0,-7 6-281,-16 11-77,-5 2-62,0 3-62,-3 2-51,-3 2 518,-3 4-607,-3 3 169,-4 4-225,-3 3-22,-3 2-1,-2 4-10,-2 4 108,0 4-97,0 4-23,2 2-260,3 4 244,4 1-261,5 3 249,3 2 17,2 4-3154,3 2 3126,1 3 5,4 1-316,2 1 305,5-1-10,5 0 16,4 0 331,6 0-320,-4-11 0,2 0-14,3-1 1,0 1-127,-2-1 1,1-1 128,17 14 0,-22-17 5,-7-5 3012,-8-2-3000,-17-7 444,-7-2-461,-15-5-17,-2-2 6,-6-2-12,-6-4-2742,-3 0 2725,-2-3-27,1 1 6,4-1-175,-11-5-38,21 5-208,-3-3-336,26 6-543,7 2-1137,4-1 2498,10 0 0,-5 3 0,5 1 0</inkml:trace>
  <inkml:trace contextRef="#ctx0" brushRef="#br0" timeOffset="272659">28003 10296 20420,'0'-6'3131,"0"1"50,0 5-3075,-69-26-1465,39 29 1381,-13-13 1,1 6 455,13 27-467,2 3-511,1 3 488,5 1-59,5 1 54,5 1 1,5-1-18,5 0-2466,5-2 2416,5 2-118,6-2 51,6 1-84,5-2-90,5-2-95,4-2-85,4-4-32,1-3-18,2-4-209,1-4 260,-1-5 84,1-2 129,-3-5 128,-1-3 96,-2-5 130,-2-4 49,-4-4 85,-4-2 94,-3-3 3023,-3 0-2916,-3-1 5,-3-2 34,-3 2 5,-1 0-11,-4 2-10,-1 2-57,-3 2-45,-2 3-50,0 3-51,-2 4 97,-3 2-175,-1 4 1090,-4 2-1151,-1 1 1,-2 4-29,-2 1-12,-1 5 6,0 3-6,-1 3-28,1 2-3386,1 2 3380,3 0-1294,1 3 1295,4-2-6,3 2-39,6 6 27,3-7-4,5 5-12,3-10 11,3-3-11,2-1 17,3-3 5,1-3-11,2-3 28,1-3-11,0-2 12,-2-4 2763,0-2-2747,5-11 0,-5-5-11,-3-2 28,-10-14-1487,-8 13 1476,-6-8-12,-2 9 6,-4 1 6,-2 1-6,-3 1 5,-1 2 1,-3 2-6,-1 2-6,-1 3 29,-9 3-40,6 5-22,-5 5 11,9 5-17,2 5 3398,0 3-3409,1 3-51,2 0-83,1 3-185,4 1-275,2 2-2100,6 13-163,6-7 2885,7 13 0,-4-25 0,1-1 0</inkml:trace>
  <inkml:trace contextRef="#ctx0" brushRef="#br0" timeOffset="273115">28782 10572 23584,'4'-45'696,"-1"-1"1,-1 2 0,0 7-428,-1 19 654,-1-1-800,0 12 203,0 3-275,-2 2 92,1 6-132,-2 16 11,1 4-11,0 16 12,2 21-18,4-10-21,-2-15 1,2 2 9,3 5 0,2 0-659,-3-9 1,0 0 652,2 11 1,0 1 14,-2-14 0,-1 0 2,1 12 1,-1 1-6,-1-13 0,-1 0-6,1 8 1,-1-2 5,-1 4 0,-1-8 0,-5-9-6,-1-9-5,-5-8 11,-2-5 0,-12-20 0,4-1-802,-8-18 802,9 1 12,0-5-1,1-6-826,1-2 838,3-5 10,2-1 153,8 11 1,1 0-187,2 10 0,1 1-533,2-12 1,2 1 537,8-15 18,7 3-18,3 5-819,-2 19 1,1 0 808,10-13 5,-10 17 0,1 2 725,6-4-758,13-2 33,-8 12-53,22 2 42,-20 15 11,10 5 441,-2 15-441,-12-1-6,5 11-5,-17-5 0,-5 3 22,-5 0 2757,-5 2-2774,-14 12 1,-4-10-318,-14 7 328,-3-16-5,-5-3 3,6-9 0,-2-2 19,-18 3-33,9-6 0,-2-2-286,-17-11 340,3-2-698,17-7-577,24 2-900,8-1 2132,10-1 0,0 8 0,4 1 0</inkml:trace>
  <inkml:trace contextRef="#ctx0" brushRef="#br0" timeOffset="273530">29517 10433 27189,'55'-20'22,"-8"4"-11,-31 15 6,-1 0 236,-1 1-247,-1-2 89,-1 2-95,3-3-51,-2-2 40,0-1 53,-3-4-31,-4-1 1,-1-2-18,0-4 139,-1-2-116,-2-10-11,0 6-1,-2-4 18,-2 10 10,-2 3-10,-2 1 5,0 4-6,-9 2-16,4 4 10,-8 5 1,6 5 17,-1 4-6,-1 1 0,-1 4 0,0 0-17,-1 4 6,2 0-6,0 3 0,2 1 6,2 0 5,1 13-10,6-8-40,1 9-258,17 1-201,1-8-1458,15 10 214,0-11-4330,5-2 6061,8 2 0,-20-15 0,0-1 0</inkml:trace>
  <inkml:trace contextRef="#ctx0" brushRef="#br0" timeOffset="273697">30306 10660 28671,'-16'-39'-178,"0"0"1,-1 2-1,0 12 1,4 24-1,-1 1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9T15:09:47.3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1020 1518 32767,'39'10'0,"0"1"0,1-2 0,-1-5 0,-2-11 0,-1-3 0,4 1 0,1 0 0,3 1 0,0-1 0,3 0 0,0 0 0,2 1 0,0-1 0,2 1 0,0 0 0,1 0 0,-1 1 0,2-1 0,-1 2 0,-1-1 0,0 1 0,-1 1 0,-1-1 0,-2 2 0,0-1 0,-4 1 0,0 0 0,-4 0 0,-1 1 0,-4 0 0,-1 0 0,21-1 0,-14 2 0,-13 1 0,-13 1 0,-9 0 0,-23-1 0,-2 0 0,-19-2 0,-19-5 0,9 0 0,16 1 0,0 0 0,-13-6 0,-11-10 0,18 4 0,-5-5-267,23 8-900,7 0 206,4 3-165,3 0-127,4 3 252,0 2 146,2 0 180,0 3 109,1 1 1430,0 1-893,0 2 238,4 2 450,2 3-326,8 4 43,3 3-217,7 3-68,4 4-57,5 4-1271,4 2 1043,2 4-318,2 1 100,-10-5 1,0 0-474,15 13 302,-16-12 1,-2 0-1189,6 11-1244,-10 1-4884,-7-4 7844,-9-3 1,-4-14 0,-3-7 0</inkml:trace>
  <inkml:trace contextRef="#ctx0" brushRef="#br0" timeOffset="776">3785 1680 32767,'0'-53'-774,"0"1"0,0 5 0,0 6 175,-1 9-46,0 13 657,-1-1-610,1 14 1482,1 3-1463,0 4-277,0 4 659,5 16-339,4 23 18,2 5 162,0 13 6,-6-8 401,-2 4-1678,-3 4 1631,-1-28 0,-1-1 38,-1 2 0,0 0 205,-1 0 0,0 1-37,-1-1 1,-1 0 29,1 0 1,1-1-58,-1-2 0,1 0 114,-2 25-349,2 4 28,3-23-75,1-2 248,1-25-411,-1-6 796,1-7-405,-1-6-401,-1-8 2270,0-8-2122,-2-25 28,0 4-147,1 14 0,1-2 286,-1-20 117,2-7-1552,0 28 0,0-1 1394,0-2 0,0-2 27,0 0 1,1-3 19,2-19 1,1-2-681,-1 16 0,2-2 641,1-4 0,1-3 0,0 4 15,0 7 1,1 1-85,3-12 1,0 2 0,-3 20 0,0 1-48,8-27-12,2 7-4,-2 5-2002,10-6 2135,-6 18 17,8-2 127,-6 22-154,16 6-68,-6 8-58,14 6-95,-10 11 546,2 7-783,0 8-93,0 6 327,-16-6 0,-1 2-357,5 20 362,-12-17 0,-4-1-89,-9 15 145,-12-1 194,-10-3 99,-12-3 157,-6-5 102,-5-3-717,-3-4 862,-2-5-82,0-5 1597,0-3-1807,2-5-1988,-13-4 1768,19-5-87,-7-4 176,18-16-960,13-2-442,2-14-522,15 1-569,9-3-1684,8-2-2978,4 4 7050,1 6 0,-10 12 0,-5 6 0</inkml:trace>
  <inkml:trace contextRef="#ctx0" brushRef="#br0" timeOffset="1450">4625 1137 22207,'-5'0'2801,"2"0"-483,3 0-2663,-3 2 406,16 2-351,34 16 18,-7-4 39,-8-3 0,1 2-185,11 13-46,-13-4 209,12 18-34,-25-14-229,-1 8 264,-12-10 115,-7-2 42,-6-1 76,-17 7 119,2-11 55,-12 5 164,1-11 33,8-5 275,-4-1-318,13-7-72,3-2-80,4-2-132,2-3-108,4-1-139,1-1 32,5-3 23,3 1 93,5-3 80,2 4-182,6 0 49,2 0 52,3 2 51,5-1-9,5 1 0,1 1-95,12-3-616,-8 2 0,-1 0 520,7 0 214,3-1 1,-1 1-943,0-1 954,-3 0-213,-3 0 225,-3-1-1,-6 0 0,-5 0 17,-5 0 17,-5 2 28,-5 0 11,-4 0-12,-4 2-10,-2 0 1124,-2 2-1152,-2 0 1046,-3 0-1069,-2 3 1,-2 0-18,-2 1 299,-3 2-293,-1 3 0,0 4-6,-1 3-5,3 4-56,0 21 67,7-12-11,4 16 5,8-19 17,6 0-3408,5-2 3397,3 0-174,5-3 168,15 5 1,-8-8-2201,11 2 2212,-16-9 5,-2-2-6,-5-2 29,-3-1 2218,-5-2-2185,-2 0 185,-5-2-190,-1-2 3417,-2-9-3440,-5 1 35,-3-7-29,-4 3-23,-3-1 12,-2-1-1,-3 0-5,-1-1 0,-1 1-5,1 0 5,-1 1 28,-4-6-268,7 7 223,-2-3 12,11 9-29,1 2-33,3 2-73,2 3-67,2 1-701,0 1-145,2 9 1025,5 8 0,-4-5 0,4 3 0</inkml:trace>
  <inkml:trace contextRef="#ctx0" brushRef="#br0" timeOffset="2424">5741 1295 31937,'-2'-5'-6452,"1"2"7008,1 3 2416,0-53-3703,9 52 2865,-2-42-2480,8 65-582,-5-2-1268,-1 4 2193,-1 1 96,-2 5-2073,-2 2 1744,-2 1-1831,-2 1 1751,-3 0 850,-3-1 410,-2-2 290,-1-5-2,1-4-6,-2-1 227,3-8-87,1-2 975,3-10-2341,3-6 0,0-3 0,0-4 0,2-6 0,1-1 0,3-4 0,2-2-222,2-2-1722,1-2 2245,0 1 42,7-11 44,-3 10-355,4-6 193,-7 15-54,0 3-24,0 5-51,-2 2 81,-1 4-285,0 2 42,-1 2 195,1 2-443,1 2-211,1 2-179,9 9 38,-5 1-231,8 7 240,-7-4-140,2 3 103,-1 0 60,-1 2 113,-1-2 110,-2 1 104,-2-2 186,-3-2-12,-3-2 47,-1-2 20,-3-3 109,1-2-13,-2-4 86,1-1-48,-1-2-11,2-7 253,0-1-55,1-8-6,1-1-45,2-3-123,1-2-157,2-1 52,1-1-49,1 1-229,2 0 31,0 3-6,0 1-4,1 4 163,0 2 80,-2 3 44,0 3-17,-3 1 5,0 2 6,-1 1-5,-1 2 5,1 1-6,0 3-5,0 2 11,2 4 0,0 2 11,6 10-5,-3-3-6,5 8-12,3 0 7,-4-7 5,6 4 0,-7-10 0,0-3 17,-2-3-6,-2-3-11,-2-2 45,1-6-34,-3-3 17,3-5-6,-4-3-5,1-2-6,0-2 23,-2-1-23,2-2 51,1-8-29,-3 8 12,1-5 11,-3 12 28,-2 4 17,0 3-11,-1 2-23,0 3-33,-1 1-23,0 9-11,-1-1-6,0 8 1,1-2-1,-1 2 23,2 0-28,1 2-23,2 0-27,3 2-69,2 0-94,3 1-162,0 1-348,3-2-576,-1 0-1418,0-2-6374,-2-3 9102,-2-4 0,-5-4 0,-2-3 0</inkml:trace>
  <inkml:trace contextRef="#ctx0" brushRef="#br0" timeOffset="2576">6617 1028 21576,'-2'-7'1184,"0"2"-1117,2 5-1902,0 0 1,0 0 0</inkml:trace>
  <inkml:trace contextRef="#ctx0" brushRef="#br0" timeOffset="4757">7226 1113 32767,'-17'-38'-1399,"0"0"0,0 2 0,7 12-1360,10 23 5192,0 1-39,-2 9-2300,1-2 358,-2 10-285,-1-1-286,-2 3 1382,0 0-991,-1 2-272,1-1 0,3 0 0,0-2-213,2 0-302,9 6-452,1-5-240,8 5 110,0-9 363,3-1 66,2 0 397,3 1 31,13 7 109,-9-6-3084,6 8 3449,-17-9-486,-6 12-158,-10-7 231,-9 9 232,-10-8 367,-7 1 82,-5 0 30,-2-2 38,-3-1-504,1-3 561,0-3-698,1-3-898,2-5-1920,2-2 2843,0-4 1,14 0 0,1 0-1</inkml:trace>
  <inkml:trace contextRef="#ctx0" brushRef="#br0" timeOffset="4933">7068 1089 23958,'-20'46'-32,"1"1"1,1-9-1,5-1-167,10 21-2393,-1-12 2056,0 3-391,0 2-1141,-1 1 2057,0 4 0,2-26 1,1-2-1</inkml:trace>
  <inkml:trace contextRef="#ctx0" brushRef="#br0" timeOffset="5311">7683 1240 27212,'1'-5'-103,"0"1"2729,-1 4-2789,42-9-505,-23 14 138,35-7 257,-32 16-3908,3-2 3231,3-1 729,2-2 637,5-3-710,0-3-68,2-1-1622,-1-5 2043,-2-2 312,5-12 40,-11 1-7,4-9-68,-15 4-117,-3-4-247,-3-1-203,-2-3-23,-3-1 195,-2-13-210,-2 13-51,-5-7 26,-4 17 2153,-4 6-1929,-5 5 182,-4 4 6,-4 3-29,-4 7-626,-4 4 599,-3 8 1155,9 0 1,-1 3-1188,0 3 1,1 1-28,0 0 0,2 2 8,-1 12 0,5-1-5,6 2-29,1 19-33,20-28-61,6 1-130,9 0-301,8 0-635,9-1-2512,7 0-5990,-1-5 9181,-4-4 0,-18-11 0,-10-4 0</inkml:trace>
  <inkml:trace contextRef="#ctx0" brushRef="#br0" timeOffset="5874">2763 2620 21742,'-58'12'1608,"0"-1"1,3 0 0,3 0-763,15-4 1,2 0-175,3-1 0,0 0 455,-27 4-132,4-1-207,4-1-536,3-1-252,3 0 0,4-1 0,4 0 0,6-2 0,6 0 0,7-1 0,7 0 0,6-2 0,9 1 0,7 0 0,13 0 0,10 0 0,11-1 0,12-1 0,-23-2 0,2 0 0,3 0 0,1-2-1585,5 0 0,2 0 1756,4-2 1,1 1-182,5-1 1,1-1-662,-16 3 1,2-1 0,0 0 707,3 0 0,0-1 0,2 1-21,3-1 1,1 0 0,0 0-446,5-1 1,0 1 0,0-1 450,-12 2 1,0 0 0,1 0 0,4-1-8,7 0 1,5 0 0,2-1 0,0 1 0,-3-1-131,-10 2 1,-3 0 0,1 1 0,0-1 0,4 0 119,1 0 0,4-1 0,1 0 0,1 1 1,-2-1-1,-3 1-47,-1 0 1,-2 1 0,-1 0 0,-1-1 0,2 1 48,0-1 0,0 1 0,0-1 0,2 1 0,3-1 6,-3 1 1,2-1 0,3 1-1,0-1 1,1 1 0,-2-1-1,-3 1-37,9-1 0,-3 0 0,-1 1 0,2-1 0,2 0 7,-8 1 0,2 0 0,2-1 0,0 1 1,-1-1-1,-2 1 0,-3 0-5,6 0 0,-4 0 0,-2 1 0,0-1 0,1 0 0,0 1 1,0-1 0,0 1 0,0-1 0,-1 1-1,0-1 0,0 1 0,0 0 0,-1-1 0,0 1-2,0 0 0,-1 0 0,0 0 0,0 0 0,0 0-4,-2 1 0,1-1 0,-1 0 1,-1 0-1,1 0-43,10 0 1,0 0 0,-1 0 0,0 1 32,-2-1 0,-1 0 0,0 0 0,-1 1-4,-3 0 0,0 0 1,-1 0-1,0 0 77,-3 0 0,0 1 1,-1-1-1,-1 1-9,11 0 0,0 0 0,-2 0 74,-4 1 1,-1-1-1,-1 1 54,-6 0 0,-1 0 1,-1 1-1206,13 0 0,-3 0 1157,-4 2 0,-4-1 0,1 2 1,-9 0-1</inkml:trace>
  <inkml:trace contextRef="#ctx0" brushRef="#br0" timeOffset="26816">9257 903 32767,'-3'0'0,"1"0"0,2 0 0,84-25 0,-33 17 0,-13 0 0,6-3 0,-1 3-458,12 5 1,-2 3-1748,-11-1 1,-1 0-695,12 0 0,-3 1 2868,5 1 0,-27-1 0,-13 2 0</inkml:trace>
  <inkml:trace contextRef="#ctx0" brushRef="#br0" timeOffset="27149">9511 1145 24260,'-41'14'434,"1"0"0,-1 0 1,-14 5-1,7-1-18,2 1-2312,9-4 1502,6 0 1597,5 1-1538,13-5 1013,5 3-1378,18-8-146,28 0-84,4-4-67,-9-2 1,3-1 604,-4-1 1,1-1 28,3-1 1,1-1 892,2-1 1,1-1-831,1 0 0,0 0 16,15-6 0,-2 0-394,-14 4 1,-2-2 580,9-2 0,-3-2-57,1-6-264,-11-1 408,-11-3 1545,-11-1-1514,-8-2 687,-12-3-669,-8-1 66,-12-1 14,-6 1 63,-8 3 204,-4 3-33,-3 3 58,16 9 1,-1 0-3,-15-4-6,-6-4-39,27 10 661,9 2-784,6 2-107,6 3-50,3 2 497,3 1-581,4 2 46,6 1-46,8 3 12,11 4-12,10 4 0,11 5 790,9 3-824,-14-2 1,3 3-1239,-1 3 1,-1 3 1120,-1-1 0,-2 2-121,-8 1 0,-8 2-1012,-6 16-77,-15 4-1165,-19 4-6431,-7-4 8957,-7-6 0,12-21 0,6-11 0</inkml:trace>
  <inkml:trace contextRef="#ctx0" brushRef="#br0" timeOffset="27852">11881 1474 31764,'0'-10'-2936,"0"2"2050,-16-54-1874,3 33 2586,0-9 1,-4-1 281,-25 4 168,-12 6-214,-4 4-1215,-1 13 1395,13 10 115,1 8 331,-3 5 167,1 7 160,1 6-327,3 6-413,15-4 1,2 3-122,2 6 1,3 1-118,-1-1 0,3 1-97,5-1 0,4 0-344,8 26-187,10-20-244,8 7-141,8-25 253,4-6 1026,4-7-419,3-4-357,2-9 832,2-7 235,1-10 280,1-8 0,1-9-1360,2-7 705,-22 19 1,-1-1-110,0-1 1,0-2-81,0-1 1,-2-1-105,0-1 1,-2-2-197,0-1 1,-1 0-87,-2-3 0,-1-1-496,-1 0 1,0-2 450,-2-1 0,-2 0 34,1 0 1,-2 0 27,-2 1 1,0 1 34,-2 2 1,0 0 20,-2 4 0,0 2-84,-1-26-56,-2 10 303,-3 10 62,-2 8 667,-1 8-622,-15 7 1022,9 13-1107,-11 8 70,13 14 17,2 7 5,2 7 0,4 7-10,1 7-549,7 5 554,4 5 11,-2-26 0,2-1-25,1 3 1,2 1 1,-1-1 1,2 2-51,5 17 0,1 0-728,-5-13 0,0 0 725,3 11 1,0-1-26,-6-17 0,-1-2-218,8 26-247,-4-6-381,-1-7-598,-3-6-987,-1-7-2122,-1-5-2667,-2-7 7321,-1-5 0,-2-8 0,-1-3 0</inkml:trace>
  <inkml:trace contextRef="#ctx0" brushRef="#br0" timeOffset="28586">12209 1306 22088,'45'-2'112,"0"0"0,-4 1 1,-6-2-57,-10-3 39,13-8-56,-8 3-5,7-6 28,-10 3-1,-4-1 29,-1-1 173,0-9-106,-8 4 11,-3-7 201,-9-6-122,-5 6 16,-4-9 0,-2 12-11,-2 0-45,1 3-27,-2 3-17,1 3-18,-1 4-50,0 3-22,-1 5-22,-2 3-23,-1 6 0,-3 6 0,-1 8-17,-3 8-2003,0 5 2008,2 4-16,2 4-205,5 1 194,4 1 17,4 1-17,3-1-1,6 0-383,2-2 350,6-2-669,3-2 681,4-2-7,3-4-10,1-3-45,4-2 1375,2-5-1488,4-2-548,21-1 151,-9-8-156,18-2-158,-15-8-1596,4-5 1473,1-4 135,1-5 268,-3-5 286,-1-4 195,-7-6 306,-18 7 0,-3-3 250,5-15 241,-1-14 173,-20 18 84,-6 1-6,-5 1 135,-5 4-392,-2 3-101,-2 3-78,1 2 1667,1 3-1825,2 3 92,-1-1-293,5 8 429,1 1-524,4 10 885,1 6-868,2 8-12,2 6 6,1 7-11,1 5-5,0 6-6,1 3-2954,-1 4 2937,0 1 11,0 1-720,-1-1 731,1-3-5,0-4-102,0-4 107,2 5 12,-2-16-6,-1 3 39,-1-18 11,-1-2 1,0-5 2620,0-2-2621,0-6 932,1-5-959,1-7-12,1-6 0,2-5-824,2-4 824,0-4-1492,3 0 0,1 0 1542,3-10-22,-3 10 1,1 3 33,0 4 5,0 4 6,-2 5-11,1 2 0,-2 5-29,2 3-16,-1 3 0,4 2-16,1 3-1,3 1 0,4 2 0,17 8-11,-7 1-5,13 9 5,-14 2-28,1 1 0,9 20-1033,-23-17 0,-2 2 1022,0 0 0,-1 0-101,6 29-4,-16-17-204,-3 0 1561,-3-2-2187,-2-3-734,-1-3-3608,0-4-4515,-1-6 9495,1-5 1,1-8-1,0-4 1</inkml:trace>
  <inkml:trace contextRef="#ctx0" brushRef="#br0" timeOffset="29592">13054 1595 28603,'-18'-57'-906,"0"1"1,2 4-1,2 6-383,7 5 1179,2 5 267,2 3 1752,2 6-1561,1 4 25,0 4-1416,2 5 1945,0 4 525,1 3-388,-2 4-57,1 1 59,0 2 104,1 5-1484,2 3-242,2 8-153,7 21 3,-3 0-643,-1 2 0,-1 2 582,1 17 171,-4-16 0,-2 0 414,-1-9 1,-2 2 353,1 20 1,-2 2 43,-1-12 1,0-1 43,-1 17 1,0-1-889,0-18 0,-1-2 819,1 0 1,0 0-32,0-4 0,1 3-41,0 20 0,1 0-104,1-24 1,0 0-43,1 16 1,0-3-82,2-11-141,1-6 70,-2-8 67,0-6 283,-2-8-186,0-8-67,-2-8 126,-1-9-32,-1-8 19,-1-7 38,-2-6-30,2-6 21,2 5 1,-1-1 517,0-23-465,0 19 1,1 0 617,-1-18-669,-2 1 1,-1 3 8,1 17 1,0 0 32,-1-21-701,2 21 1,0 1 661,1-15 32,1 4 2,2 0-722,2 4 680,4 2 30,14-14-83,1 18 4,13-7 27,-2 21 53,4 6 40,4 4-93,-8 10 1,2 1 41,19 0-10,-17 3 0,0 3-247,19 5-34,1 6-67,2 7-101,1 5 62,-31-9 1,0 1-66,25 19 42,-6 3 82,-9 1 287,-10 1-38,-12 0 26,-9-1 36,-31 13 228,-3-15-163,2-12 1,-3-3 126,-24 6-91,9-10 0,-3-2-39,11-4 0,-2-2 188,-11 3 1,-1-2-108,14-5 0,2-2 204,0 0 0,0-1-121,-9-2 0,0-1 1006,-16-4-1041,24 1 0,3-3 729,-2-8-1110,10-3-891,8-4-5267,15-15 6275,13 4 0,-3 4 1,3 12-1</inkml:trace>
  <inkml:trace contextRef="#ctx0" brushRef="#br0" timeOffset="30408">14025 1618 32767,'50'-24'0,"-1"0"0,-3 2 0,-5 2 0,-6 3 0,1-1 0,-2-1 0,-3-1 0,-4 0 0,-5 0 0,-4-1 0,-5-1 0,-5 0 0,-4 1 0,-2 0 0,-6 3 0,-10-4 0,-1 8-477,-9 0-857,3 9 936,-14 2 544,8 3 446,-9 3 879,14 3-1471,1 4 0,3 1 0,2 3 0,2 2 0,3 4 0,3 2 0,3 3 0,2 2 0,2 2-163,2 2-1549,2 1 785,4 0 83,4 0-340,4-1 442,1-1 150,1-2 163,2-3 108,0-4 126,-1-3 133,1-5 204,0-3 144,10-6 361,-4-4 58,9-5 428,-6-5 420,1-3 192,1-5-785,1-2-960,-2-3 0,-3-3 0,-3-3 0,-3-1 0,-3-2 0,-1-10-954,-6 11-137,-1-5 19,-7 15 638,-2 4-155,0 3 21,-2 2 55,0 4-95,-1 2-73,1 3 295,1 2 107,1 8 499,0 1-492,0 9 232,0 1-119,2 2 110,0 4 87,2 2-116,-2 17-22,-1-9 190,-1 12 128,-1-2 27,0-14-14,-1 7 28,2-20 10,-1-5 39,1-5 115,0-4-272,4-12 66,0-2 2,5-11-7,2 1 26,2-4 75,13-14 11,-5 7-2668,11-8 2741,-8 13-155,1 3-278,0 2-7,-2 4-2444,-1 3 2060,-3 3-45,-1 4-22,-2 3-51,-2 3 1680,0 1-1839,0 5 573,-2 3-295,1 4 350,0 4-21,-1 3-17,-1 2-2,-1 2-25,2 2 23,0-1-55,1 2 3081,3-1-3283,2 0-154,3-1-194,3-3-134,3-2-320,2-3-470,4-3-1284,3-3-1219,2-3 4265,9-3 0,-23-2 0,1-1 0</inkml:trace>
  <inkml:trace contextRef="#ctx0" brushRef="#br0" timeOffset="30808">15823 1539 21784,'4'-45'1046,"1"-1"1,0 4 0,-5 9-1292,-10 19 215,-4 3 34,-5 4 42,-4 4 21,-6 1 149,-21 10-1857,9 0 1534,-13 10 122,17 0 12,4 4-4,1 3-1,5 2-11,2 2-456,4 1 445,6 0-184,3-1 173,5-1 134,3-2-24,5-2-46,4-4-46,5-3-2,5-3 64,5-4 1006,4-4-888,2-4-111,3-4 66,1-5 79,15-17-630,-9-1 687,10-13-85,-16 3-96,-3-4-66,-3-5-49,-3-5-50,-2-4-49,-3-4-1554,0-3 1616,-9 28 1,1 0 8,-1 0 1,0 0-619,-1 0 1,1 0 553,4-28-40,-1 4 346,-4-5-128,-2 21 3,-4-1-17,-2 24 979,-1 6-921,-2 5 1559,2 4-1671,0 7 1734,0 5-1717,1 9-6,0 6 6,2 7-6,-1 8-9,1-8 1,0 5-65,0 18 1,1 2-426,-1-9 1,0-1 382,0 12 1,0-4-188,0 7-68,0-3-128,-1-4-180,3-5-369,2-6-504,5-7-1154,4-5-2706,3-6-2385,-1-6 7785,-1-7 0,-6-7 0,-4-2 0</inkml:trace>
  <inkml:trace contextRef="#ctx0" brushRef="#br0" timeOffset="31945">16265 1404 24542,'-10'3'-34,"6"2"12,19 3-1,4 0 1,2-2-6,2-2 0,0-2 11,0-1 12,-1-4-7,-2-2 29,-2-5-11,-2-4-6,2-11 45,-4-16-23,-4 6 0,-4-5-1088,-9 21 1116,-3 2 0,-4 2 12,-4 4 78,-13 2-45,3 5 6,-8 4 101,-2 12-141,8 0-5,-6 9-11,14-1-45,3 2 22,2 1-16,4 3 0,3 0 5,3 2-1249,3 0 1227,4 1-2091,22 27 1995,-3-21-419,3-2 0,3-4 195,6-5-44,12 1-34,-13-14-5,-1-5 44,-4-3 34,-2-4-274,-3-4 430,-3-3 107,-4-3 79,-1-3 61,-3-1 40,-1-1 870,2-16-825,-6 12-18,1-11 2831,-7 11-2825,0 4-5,-2-1-1,0 6 6,-1 2 6,-1-1 969,-1 2-964,0 1 651,1 0-696,1 1 379,0 1-373,1 0-6,0 1 6,0 0-17,1 0-16,0 0-23,2 1 0,0 1-23,1-1-10,1 0-6,6-2-23,-3 2 6,3-2 28,-2 1-11,-4 1-12,3-2-21,-5 2 38,-1-2-5,0 2-6,-3-2-5,-1 3 10,-1-2 18,0 1-6,-1 0 17,1-1 6,0 0 16,0 0 11,1 0 6,0 0 17,0 0 112,1-3-90,0 2-16,1-1-12,0 2-6,0 2 35,0-1-63,-1 2-50,0 0 6,-1 1-11,-1 2-1,-1 3 7,-1 3-7,-2 3 6,0 4-5,-1 2 5,-1 11-11,2-5-11,1 8 28,4-9-12,1 0 1,1-1 11,0 0-17,2-2-6,3 10 17,-3-13-5,3 6 0,-5-14 5,0-4-6,0-1 46,1-2-12,1-3-28,1-3-5,5-9-12,9-19-27,-2 5-579,6-13 617,-4 15-5,0 0 34,2 2-28,0 2-12,0 3 12,3 1-12,-7 8 12,2 0-12,-8 8-5,0 1 11,0 2 589,4 7-611,-2 3 5,3 8 23,-4 0-12,6 18-11,4 7 17,2 1-715,1-2 715,-3-16 11,0-2-11,2-3-122,11 1 122,3-6-5,0-4-1,-4-8 6,-10-9 0,-1-4-11,0-6 11,1-4 0,10-16 11,-7 4-5,8-13 5,-11 8-937,0-5 942,-1-4-10,0-2-1,-7 10 1,0 0-1648,7-20 1642,-8 20 0,-1 0 11,2-13 6,-3 2 400,-2 0-411,-4 3 50,-3 8 0,-2-1-302,-4-16 375,-1-9-6,-4 32 0,3 18 712,1 4-773,0 5 1793,2 2-1844,-2 3 133,-3 13-144,-1 2-2661,-4 17 2666,3 1 1,0 8-936,3 8 924,2 8-5,4-27 0,0 1-6,1 2 0,2 0-3,0 2 1,1 1-37,1 0 0,2 1-31,1 0 0,1 1-174,7 15 1,3-1 56,-4-14 0,2-1-675,5 10 1,0-1 555,-4-19 1,-1-3-546,15 23-440,-2-7 1308,9 5 0,-21-26 0,5 3 0</inkml:trace>
  <inkml:trace contextRef="#ctx0" brushRef="#br0" timeOffset="32116">17418 1252 23260,'56'-26'102,"0"-1"1,5 0 0,-6 5-2574,-10 10 1586,16 0-1871,-17 6-7075,-5 2 9310,-5 0 0,-17 3 1,-7 0-1</inkml:trace>
  <inkml:trace contextRef="#ctx0" brushRef="#br0" timeOffset="32699">19228 1446 21241,'25'-53'310,"1"1"0,-3 4 0,-5 8-159,-8 15-2,-6 7 1800,-5 4-2065,-4 6 723,-7 4-659,-6 3-436,-7 6 248,-6 5-216,-6 6 251,-5 6 23,-2 2 116,1 3 17,3 3-68,6 2 112,0 15-1,13-11-16,2 11 11,15-17 11,4-1 1046,6-2-1057,5-3-6,8-3-6,5-4-33,26-1-1932,-8-8 1971,19-2 6,-16-10-582,-1-4 593,0-7 5,10-16 18,-16 4 5,5-15 0,-23 8-6,-4-6-11,-6-1 6,-4-2 5,-3-1 528,-3 2-497,-6 7 0,-1 1 3,-3-6 153,-12-15-125,-3 36 1359,3 9-1404,-7 3-39,8 10 798,1 4-804,1 6 0,2 5-5,-2 15-12,8-3-1150,-1 14 1095,9-9-46,1 3-77,2 0-113,3 3-185,3-1-269,3 0-324,4-2-487,5-1-1060,3-3-2172,6-3-2660,-1-6 7471,-1-6 0,-11-10 0,-5-4 0</inkml:trace>
  <inkml:trace contextRef="#ctx0" brushRef="#br0" timeOffset="33025">19744 1339 24665,'17'13'73,"-3"5"-62,-10 10 6,0 2-6,-3 2-11,1 0 0,-2-1 0,-7 22 0,2-24-1915,-4 12 1960,4-30 61,3-5 6,-1-3 6,2-4-23,1-5-33,2-4 11,2-7 39,5-3 17,4-4 1205,4-3-1183,5-2 12,3-1 10,4 0-47,-5 8 0,1 1-47,16-10-46,-14 12 1,0 0 16,11-2-5,-1 3-6,-3 4-16,-3 5 10,-4 3-5,-3 3-28,5 6 0,-9 2-33,11 16-57,-16-1-89,3 11-196,-10-3 345,-1 3-1634,-4 3-7266,-1 3-631,-1-2 9166,-1-5 0,0-14 0,0-6 1</inkml:trace>
  <inkml:trace contextRef="#ctx0" brushRef="#br0" timeOffset="128817">5957 4083 15868,'-56'3'857,"-1"-1"1,13 0 0,4 0 43,-6-1-212,24 0 474,4-1-723,6 0 66,6 0-302,3 0 53,16 4-215,2-1 6,18 1-125,4-1 114,10 0-1957,11-2 1933,-24-1 1,1 0-9,4 1 0,2-2 46,3 1 1,2-1 36,2-1 0,1 0-816,3 0 0,0-1 808,1-1 1,1 1-10,-1-1 1,1 0 1,-1 1 0,0-1-869,-1 0 0,-1-1 701,-2 2 0,0-1 11,-3-1 1,0 1-13,-2-1 1,-2 0 8,-2 1 1,-2-1 7,-4 0 0,-1 0-146,24-6 150,-15 0 336,-9-5-54,-18 1 1088,-9-5-1187,-15 2-128,-8 0 20,-7-4 352,-23-10-29,9 7 788,-14-7-618,16 11-7,4 3 41,4 1 54,5 1 1635,6 1-1918,7 1-301,4 1 641,4 1-630,6 0 311,3 2 150,6 2 1330,5 4-1224,4 1-28,5 7-26,5 4-354,4 7-46,3 7-1801,3 5 1254,1 6-307,-2 6 235,-15-5 1,-2 2-25,-8-6 1,-2 0 57,2 12 0,-3 0-34,-9-8 0,-5-1-133,-3 2 1,-3 1-1920,-3 1 1,-3 0 2658,-8 7 0,-1-3 1,-2 3-1,-3 0 0</inkml:trace>
  <inkml:trace contextRef="#ctx0" brushRef="#br0" timeOffset="130315">8695 3796 14542,'14'-48'843,"-1"-1"0,0 1 1,-1 4-1,0 0 1,-3 6-314,-2 5 0,-2 3 287,1-23 415,-5-6-645,-6 22-308,-4-3 1090,-4 24-1716,0 5 166,-3 6 434,-1 3 222,-1 8 481,-1 4 282,-1 9-2,-13 27-871,15-11 1,2 4 212,-2 1 1,1 2-908,1 7 1,3 1 423,3-6 1,1 0-164,0 4 0,1 2-488,0 4 1,0 2 13,2 3 1,0 0-742,0 4 0,2 0 912,1-20 1,1 0 0,1-1-129,-1 21 0,1-1-10,0-3 0,2 0 117,1-7 0,0-2 105,1-6 0,0-2 198,1-6 0,-1-3-240,1 21 73,-5-12 1210,-7-9-770,-7-7 1010,-7-7-186,-4-7-38,-2-5-187,-2-6-472,1-9-254,3-6-408,3-10-394,5-8-289,5-7-253,7-6 151,4-3 263,9-5 535,5-1 448,8-1 367,3-1 424,4 1 24,2-1 256,2 3-479,4 1-142,1 3-616,3 3-159,3 4-595,2 4-1119,1 5-1439,1 4 3458,7 1 0,-26 15 0,-1 0 1</inkml:trace>
  <inkml:trace contextRef="#ctx0" brushRef="#br0" timeOffset="130642">9118 3860 29384,'-13'37'-60,"0"-1"0,1-2 1,3-4-129,4-5 405,3-1-472,0 8-3931,4-11 3836,2 5 1008,8-9-1577,-1-6 233,8-2 466,-2-6 208,4-4 187,4-4 166,3-3-787,5-7 1519,1-3 513,2-3-40,-1-4-208,-1-1-786,-3-3 304,-4 0-261,-4-1-330,-6 1-552,-5 1-219,-5 2-189,-4 2-155,-4 2-18,-7-3-336,-1 8 823,-5-3-619,3 10 3312,2 3-2964,0 2 1070,4 3-668,2 4 984,2 4-724,2 4-307,3 5-410,0 2-908,4 4-8216,5 10 9184,-4-9 0,0-1 0,-6-14 1</inkml:trace>
  <inkml:trace contextRef="#ctx0" brushRef="#br0" timeOffset="131225">9652 4329 22820,'37'-49'368,"1"0"0,-3 4 1,-4 7 2439,-2 9-2379,0-2-190,0-3-121,0-4 350,-1-3-480,0-3-42,-2-5-183,-8 12 0,0-2-32,-5 9 1,-1-1-56,8-22 1,-3 0-11,-9 22 1,0 0-3,1-8 1,-2 0-292,-3-8-934,-2 4 1168,-4 5 159,-3 6 1896,-2 6-1882,-3 5 14,0 4-136,1 5 1028,-1 3-811,6 6 3612,-2 6-2262,6 9-807,-1 7-67,-3 27 109,0-3-942,0-10 1,-1 1 917,-4 26-276,4-28 1,-1 1-129,0 1 1,0 1-469,1-1 0,0 2 481,-1 13 1,2 0-43,1-13 1,1 0-514,0 9 0,4 0 397,6-8 1,5-2-162,5-4 0,2-3 22,1 0 1,2-2-156,29 7 243,-11-20 293,1-6 183,0-3 134,0-10 365,0-4-254,-4-11 1,1-5 491,10-11-590,-11 7 1,-1-5-196,-9 0 0,-5-2-196,-4 7 1,-1 0-96,5-12 0,-2-1-75,-8 11 0,-1-1-132,5-15 0,-2-2-39,-5 14 1,0-1-7,3-23 1,-2-1 21,-7 18 1,-2 0 55,-3-7 0,-3 1-22,0 13 1,-2 4-238,-12-18-445,4 24 361,2 5 116,1 6 81,2 4 1416,2 4-1141,3 4 1406,1 5-410,3 19-583,0 2 76,0 18-39,1 0-254,0-3 1,1 2-557,-1-6 0,0 0 474,0 12 1,1 2-168,1 6 1,1-1-353,-1-14 0,1 2 191,2 4 1,1 4 0,0-4-1267,1-5 1,1 0 702,3 12 1,0-1-857,-2-16 1,-1-2-8127,9 26 9305,-3-11 0,-8-23 1,-3-12-1</inkml:trace>
  <inkml:trace contextRef="#ctx0" brushRef="#br0" timeOffset="132239">11759 3703 15352,'1'-56'1278,"1"0"1,0 5 0,-3-1-213,-6 7 1,-3-1-1,1 4-1645,2 8 0,-1 1 791,-9-22 1,-1 7 622,3 26-677,1 8-39,2 6 4,2 5 78,2 8 535,0 6-478,1 10-69,-1 10-1938,1 10 1930,0 12-131,4-21 1,0 1-1027,0 4 1,1 1 915,-1 5 0,1 2-145,-1 3 1,1 1-864,-1 4 1,0 1 888,0 3 0,-1 2-630,0 3 0,-1 1 629,2-20 0,-1 2 1,0-1-29,0 2 0,0 1 0,-1-1-9,0 0 1,0 1 0,0-1-126,0 0 1,-1-1 0,0 0 156,0-2 0,-1-1 0,0 0 284,-4 16 0,-1-2-154,-1-6 0,-1-3 155,0-6 1,-1-2 104,-1-8 1,-1-3 104,-17 15 830,-3-17-809,-1-13-68,0-11 102,-9-28-385,16-2 1473,-2-25-1477,26 16 1,6-3 134,2 9 1,2-2-98,3-11 0,3 0-15,3 12 0,2 1 4,1-1 1,2 1-201,1-1 0,1 1 293,1 1 1,1 0 7,1 2 0,0 0 18,1 1 1,1 1-14,0 2 1,1 1-5,0 0 1,1 2-90,0 0 0,0 2-21,1 0 1,1 1 663,-1 0 0,0 1-735,1 1 0,0-1-11,0 1 0,-1 0-15,1 0 1,-1 0-122,27-17-9,-2 0 188,-3-3 217,-4 1 15,-4 0-1,-6 3 22,-5 3-214,-7 3 246,-6 6 951,-5-1-939,-7 8 1403,-2 0-1446,-6 5 1147,0 4-1445,-3-2 536,2 4-595,0 0-32,3 1 7,0 1 44,1 3 24,0 2 138,0 7-4,0 2-38,0 6 9,0 4 20,0 5-293,0 5 255,0 3 11,0 4-39,0 0-666,-1 1 577,1-1-95,-1-1-150,1-3-203,-1-2-319,1-5-662,0-4 1563,0 3 0,0-16 0,0 2 0</inkml:trace>
  <inkml:trace contextRef="#ctx0" brushRef="#br0" timeOffset="132406">12380 3535 21397,'-24'9'-1706,"0"-11"1,31 17 0</inkml:trace>
  <inkml:trace contextRef="#ctx0" brushRef="#br0" timeOffset="132954">12484 4288 21418,'29'-52'-1,"0"0"1,-5 8 0,-1 4-23,0 14 1,0 2 24,10-17 1,0-5-2797,-1-5 2796,-15 24 0,-1-1-4,0-1 1,-1-1-341,1-1 1,-1-1 341,0-1 0,0 0-9,-1-1 1,-1 0 13,0 0 1,0 0-376,-2 1 0,0-2 389,1-9 1,-2-1 63,-3 3 1,-1 0 213,0 2 0,-1 0-149,-5-21 1265,-5 26-1266,-2 6-17,-1 4-1,-1 4-8,2 6-137,1 4-16,1 5 1567,-1 4-1026,-3 16 130,0 4-14,-5 17-101,0 3 1958,-3 10-1952,-4 10 81,10-25 0,0 3-424,-2 2 1,1 1-870,-1 4 1,1 0 579,0 1 1,1 1 2,1 0 0,0-1 29,3 0 0,1-1-17,2-2 0,2-1-20,0-3 1,4 1-301,4 9 1,7 0 152,12 3 1,7-2 38,1-4 1,3-3-45,3-6 1,1-7 223,-8-16 0,-2-5-44,13-4 134,1-11-180,-3-8 126,-1-9 208,-1-8-95,-1-6-195,-10 2 1,-2-3-96,-6 8 1,0-2-332,7-14 1,-2 0 315,-7 8 1,-2 2 103,0-4 0,0 0-534,0-1 1,-1 0 512,-1 0 0,0 0 18,-2 1 1,-1 0 91,-1 2 1,-1 1 11,-1 3 0,-2-1 86,-2 4 1,0 1 95,0-27 126,-4 7-7,-4 7-21,-1 6 84,-6 0-190,2 16-124,0 2 1020,5 15-1115,0 4 2689,2 7-2566,0 6 1,-1 11 488,0 10-437,-3 11 104,0 13-158,2-23 0,0 2-795,0 5 1,0 1 624,0 4 0,0 3-308,0 1 0,1 5 0,0-2-256,0 10 1,1 1-314,-1-8 0,2 2 1,0-1 735,2-9 1,1-1-1,0-5 1,-2-4 0,1-4-1,1 1 1,1 0 0</inkml:trace>
  <inkml:trace contextRef="#ctx0" brushRef="#br0" timeOffset="139446">5541 6000 15302,'-35'0'-773,"12"0"449,49-3 169,-4 2 69,19 0 71,-13 1 48,9-1 27,-7 0-162,2 0 210,4-2-9,2 1 0,1 0 9,0 0 16,-1 0-10,0 1 99,12 0-137,-13 1-15,8 0-31,-16 1-12,-3 1-30,-2 1-13,0-1-39,-2 1-56,0 0-88,1 1-107,1-2-176,2-1-1274,22-1-962,-5-1 2728,-7 0 1,-1-1 0,-6 0-1,3-1 1</inkml:trace>
  <inkml:trace contextRef="#ctx0" brushRef="#br0" timeOffset="140288">5654 5917 17944,'-22'-4'554,"11"3"-364,39 5-4,6-2-864,5 0 863,8-4-48,-9-3 0,2 0-1188,-7 0 0,0 0 1087,12-4 1,1 0-12,-10 2 1,-1 0-15,2-1 0,1 0-6,1 0 1,1 1-1,1 0 1,0 0-6,0 0 0,1 0-671,0 1 1,0 0 675,-1 1 1,1 0-9,-1 0 0,1 0-967,-1 2 1,-1-1 960,-1 1 1,2 0-9,12-1 0,1 2-357,-14 0 0,-1 0 368,10 0 1,-1 1 280,11 0-281,-8 1-11,-7 0-5,-8 0 998,-9 1-881,-7 0 2237,-9 1-2181,-6-2 1946,-3 0-2041,-10-5 6,0 1 1266,-15-12-1250,6 6-11,-5-7 524,6 4-400,-10-17-118,8 10 27,-9-12 24,12 15 27,-2-1 56,0 2 39,-1-1 57,1 2 22,-1 0-17,0 2-16,2 2-52,1 1-27,2 1-17,1 2-33,2 1-23,3 2-45,1 2-56,3 0-39,1 2-11,1 0 16,6 3 18,1 2-12,8 5-11,2 1 0,6 2-6,4 3-611,3 1 611,5 1 6,0 2-6,2 1-16,-1 1-34,-1 2-50,-4 1-85,-2 1-89,-4 2-117,-8 1-203,-6 1-235,-8 1-2425,-28 17-1002,-2-9 3624,0-10 1,-1-2 0,3-5-1,-1 0 1</inkml:trace>
  <inkml:trace contextRef="#ctx0" brushRef="#br0" timeOffset="142997">8934 6248 17325,'-3'-51'922,"1"1"1,-1 6-1,1 3 1739,0-13-2426,2 30 492,-2-7-710,1 30 216,0 7-199,1 5 22,-2 10 11,2 8-806,0 10 773,0 8-17,-1 7-17,1 6-617,-1-28 0,0 0 611,0 2 1,-1 1-4,0 1 1,-1 0 2,-1 2 1,0 0-9,-2 2 0,0 0 3,-2 1 0,0 0-1289,-1 0 0,0 0 1280,-1-1 1,0-1 16,0-2 0,0-2-129,1-3 1,0-1 142,-7 20 6,2-11 117,0-7-22,5-16 524,-1-4-524,5-16 1032,1-6-1100,1-9 24,1-9 4,1-7 3216,2-7-3220,3-8-24,1 7 1,2-2-1089,-1 8 1,1-1 1057,3-13 0,0-1-6,-1 12 0,0 1-780,0-1 1,0 0 782,2 0 1,-1-1-1000,0 2 1,1-1 992,0 2 1,1-1 2,-1 1 1,1 1-315,0 2 0,0 1 309,0 1 0,0 0 19,12-25-11,-1 6 1179,1 4-1196,0 6 446,2 4-468,16-5 22,-8 14 12,15-2-6,-13 16-11,3 5 11,1 5-28,0 4 0,1 7 1936,-3 5-1947,-1 8 11,-5 6-28,-7 6-5,-8 3-2,-8 4 13,-11 2 16,-9-11 1,-6 1 13,-9 1 1,-4-1 10,-2 2 1,-1-3-4,-7-1 1,0-4 0,9-7 0,0-3-3,0 0 0,-1-1-643,1-1 1,-1-1 622,-27 9 6,4-5-22,5-3 16,9-5-33,7-4-96,8-3 205,5-9-821,12-1 112,6-9-1433,11 2-2891,8-1 4991,10-3 0,-12 9 0,2 0 0</inkml:trace>
  <inkml:trace contextRef="#ctx0" brushRef="#br0" timeOffset="143697">9826 6201 17731,'-5'2'3316,"2"-1"308,3-1-3613,19-33-6,-2 17 7,20-28 10,-7 25-285,2-2 286,0-2-7,-1 1 1,-1-2-6,-4 1 6,-2-2 17,-4 2-1,-4 1 51,-6 1-22,-3 3 0,-5 2-1,-2 3-10,-3 2 67,-4 3-85,-3 1 7,-3 3-24,0 2 7,-3 1-6,0 2 11,-1 3 23,-14 15-40,11-3 0,-10 12 0,15-9-11,2 3 0,0 1 6,2 2-770,2 2 758,3 1 0,2 1-22,2 1 6,1 2 0,3 1-18,1-1-106,15 17 107,-4-20 0,12 9-6,-9-26-5,3-5-1,1-4 18,3-3-1,0-4 17,2-4-3066,-1-5 3083,0-2 28,7-14-6,-2-11-8,-13 13 0,-1-1-483,7-19 497,-5 2 11,-6 17 11,1 2 12,-2 4 2817,0 2-2767,1-3-44,-2 8-29,1-2-11,-4 9 1689,0 3-1723,0 2 18,0 2-1,2 4-6,4 9-10,-4 2 5,2 11 0,-7-2 5,-2 3-5,-1 2 0,-8 15 0,1-10-251,-5 11 245,2-16 17,2-2 0,-1 2-11,4-10-5,-1 1 22,5-12 55,-1-2-32,3-6-7,3-3 236,4-4-258,3-3 17,2-3-11,4-3 16,10-12-21,-5 6 10,8-7-5,0 4-12,-2 3-10,8-1-6,-11 9-12,-3 6-10,-8 7-107,9 3 11,-5 3-286,17 9 62,-13-2-151,8 8-218,-8-3-264,0 1-3313,2 4 2087,0-1-2956,2 1 5168,3 2 0,-13-11 0,-1-1 0</inkml:trace>
  <inkml:trace contextRef="#ctx0" brushRef="#br0" timeOffset="144347">11500 6109 13491,'0'-8'4503,"0"2"-3253,0 6-125,0 0-229,6-66-4487,-4 41 3846,2-13 1,-2 1 25,-5 22-1,-3 3 112,-13 2-252,0 4-6,-11 3-11,1 7-154,-4 3 126,-4 6-11,-1 5-28,10-2 0,1 1-22,-13 11-12,10-4 1,0 3-21,10 3 1,3 1-3,-12 16 0,11 7 0,19-31 2846,4-2-2857,5-3 28,4-2-28,4-3 1409,2-3-1404,2-4-5,2-3 22,2-4 0,0-5 0,2-4-5,1-6 0,2-6-1139,1-4 1138,3-4-16,0-5-406,-1-4 439,-11 7 1,-1-1 16,11-21-20,-12 18 1,-1-3 19,-1-5 0,-1 1-496,-3 9 1,-1 0 498,4-12 0,0 1-494,-6 14 1,-1 2 597,9-25 16,-3 5-1446,-4 8 1498,-4 7 4,-4 7 257,-2 5-268,-2 8 643,-1 5-749,0 4 873,-1 2-930,-6 12-27,1 1 3386,-5 12-3397,2 2-6,-2 7 0,-1 5 6,0 7-1042,-2 6 1042,0 4 10,-1 4-27,1 0-1513,6-17 1,2 0 1501,-3 19 19,5-23 0,1 0-17,4 7-2,9 9 22,2-16 0,5 6 11,-2-19 6,0-5-17,16-4 17,-12-10-12,14-5 18,-14-9-12,2-7-1599,2-3 1604,1-4 2257,1-3-2267,-1-2-139,1-3 145,-3-1-331,0 0 336,-3 1 5,-3 1 3076,-1 4-2930,-2-3-11,-5 12-6,0-1 0,-7 13-16,0 2 288,-1 2-440,-4 6 541,0 3-507,-3 6 104,0 2-121,-1 2 5,0 2 1,0 3-17,1 0-1,0 0 12,3 0-11,0 0 6,3-1-7,1 0-3441,1-1 3335,3-1-89,2-2-163,2 0-229,1-3-269,1-2-387,-1-3-654,1-3 1822,0-2 87,1-3 0,-4 0 0,-1-1 0</inkml:trace>
  <inkml:trace contextRef="#ctx0" brushRef="#br0" timeOffset="144508">12317 5614 18655,'-4'-8'3322,"1"2"-2197,3 6 348,0 0-5482,-31-61 3981,23 46-6,-9-20 1,3 10 811,14 26-884,0 4 12,2 3-264,2 6-230,1 4-1916,4 18-887,-4-4 3391,0 16 0,-3-28 0,-2 0 0</inkml:trace>
  <inkml:trace contextRef="#ctx0" brushRef="#br0" timeOffset="145331">12467 5841 20828,'0'-5'2935,"0"1"57,0 4-2975,-27 5-12,17 12 1,-21 9 124,25 11-130,1 1-391,1 2 386,3 0 5,0-2-6,3-1 6,1-4 0,2-5 11,1-5 181,0-6-170,-1-5 17,-1-5 17,-1-4 6,-1-2-1,1-6 456,1-3-494,3-7-1,0-6-5,3-4 5,0-5 1,11-21-12,-4 12-975,8-14 975,-4 18 6,0 2 0,0 2-3081,0 5 3070,-1 4-17,-2 5-1,-1 6-4,-1 3-7,7 5 670,-6 6-670,8 4 1,-7 5-101,10 13 28,-7-2 2549,6 9-2678,-9-7-100,1 2-152,0 1-168,2 1-505,2 1 186,2 0-1300,5-6 1,3 0-52,11 4 506,-8-7 1,2-3-1011,7-6 331,1-4 779,1-3 947,-2-3 901,-1 0 728,-3-4 537,-3-1 422,-3-5-140,-5-4 485,-3-3 561,-4-5 1736,14-27-3594,-13 13-215,11-18-83,-16 23-62,-2 2 910,-3 2-994,-4 3-89,-4 4 401,-3 4-586,-6 4-62,-5 4-44,-7 4-1,-8 4 17,-7 5 23,-25 16-62,8 0-1515,14-5 1,1 0 1497,-12 13-9,16-8 1,1 1-431,-8 12 422,-2 9 6,25-18 0,6-5-146,8-3 146,6-4 0,6-3 0,19-3 11,-3-4 2755,13-2-2760,-11-6 10,0-3 1,-2-3 0,-1-2 0,-5-1 22,-2-1 6,-3 0 11,-3 1 17,-2 0 595,0 3-607,-3 1 304,11 3-337,-8 5-6,11 6 12,-9 8-34,3 7 22,1 5-17,-4 1 1,1 2-26,6 21 23,-7-13 0,-2 5-1484,-3 14 1,-4 1 1477,-2-9 0,-1 2-12,0-5 0,-1 2 0,-3 1-824,-3 7 1,-3 1 0,-1-2 735,1-11 1,0-1-1,-1 1-455,-4 13 0,-3 3 0,0-4 121,-6 4 0,-3-4-157,-2 1 1,-2-2 30,0-3 0,-6-1 325,-2-7 1,-6 0 0,3-5 500,5-5 1,-2-5 215,-5-7 1,-6-3 0,10-11 10,2-27 50,12-30 1,11-12-253,17 6 1,9-3-235,-4 14 1,3-4-1,0-1 1,1 3-18,5-3 0,1 3 1,1 0-9,3-3 1,1 0 0,0 3-2,7-7 0,1 3-17,0-1 1,2 1-205,0 2 1,0 0 192,0 3 0,1 0-178,-6 8 0,3 0 1,-2 2-3,3-4 1,0 2-342,6-7 0,0 1-4395,-10 11 1,-4 4 3749,7-8 0,-3 4 0,-24 24 0</inkml:trace>
  <inkml:trace contextRef="#ctx0" brushRef="#br0" timeOffset="148922">5610 8502 8403,'-61'3'726,"0"1"0,6-1 0,6-1 345,4-1-103,11-1 2648,3 0-3364,16 0 1079,6 0-1152,28 3 684,5 0-757,21 2-16,2-2 1373,12 1-1438,-26-3 1,3 0-10,22 0 1,3 0-14,-13-1 0,2 0-624,5 1 1,7-1-1,-2 0 617,-9-1 1,-1 1-1,-1-1 2,0 0 0,1-1 1,-2 1-5,-3-1 0,-1 0 1,-4-1 2,1-1 0,-4 0-8,-1-1 0,-2 0 0,26-8 27,-7 0 24,7-8 27,-14-3-22,-5 0 0,-19 1 17,-16-5-51,-8 7 17,-7-9 11,-8 8 67,-24-6-933,4 7 922,-18-3 51,10 10 64,12 5 0,0 0 1448,-17-2-1417,13 2 0,1 1-23,2 0-5,-2-1-34,22 4-44,6 1-40,4 1-56,3 0-28,4 0-11,3 1 2559,6 2-2548,5-1 281,21 6-281,-1 1-16,19 6-3393,-7 3 3392,4 3-10,4 3-222,0 5 243,-2 2-33,-19-4 0,-2 2-39,13 16-166,-16-3 1,-5 2-1123,-8 10 792,-10-16 0,-3 0-2394,-15 18 2657,1-22 0,-2-1 0,-1 2 1,-4-1-1</inkml:trace>
  <inkml:trace contextRef="#ctx0" brushRef="#br0" timeOffset="150188">8681 8684 18919,'7'-49'1710,"0"0"0,-1 5 0,-1 9-1408,-5 23-106,0 5-106,0 2-62,0 3-84,0 2 34,0 6 16,0 2 28,0 11-5,0 3-6,0 7 1,0 5-1,-1 5 0,-2 3-469,-2 3 458,-2 2-1037,-1-1 1043,-2-1 11,0-3-6,0-5 6,-5 5-29,4-14-154,-3 2 262,7-17 172,0-6-150,4-6 359,0-7-438,3-8 1052,0-7-1063,4-6-5,3-6-771,5-6 781,4-5-22,4-7 12,1-3-21,-10 24 1,0-1 0,1-1 0,0 0 0,1-2 0,-1 0 2,0 0 1,1 0-864,-1 1 0,0 0 855,-1 1 0,1 0 9,9-25-6,-2 7 0,-3 11 11,-2 8-453,-3 8 419,-1 8 1,-2 4-6,0 5-11,1 2 11,3 3 778,2 4-807,13 11 12,-4 3 311,10 11-372,-9-1-29,0 4-38,-1 3-51,-4 4-17,-5 1-218,-8 22 316,-11-28 0,-4-1 109,1 0 1,-2 0 19,-6-3 0,-4-2 28,-4-4 0,-2-2 20,-15 10-6,14-14 0,0-1 50,-11 0 17,1-6 34,3-4 22,5-4 702,-1-10-679,14 0-29,1-8-33,13 2-44,5 1-7,3 1-16,6 1 78,27-1-100,-11 6 1111,21-1-1123,-18 6 1,2 3-7,1 1 12,2 4 0,-2 2-34,1 3-17,-1 1-44,-1 3-73,-2 1-129,-3 1-112,-2-2-270,-1 1-222,-3-2-467,-1-1-1315,0-3-2862,0-1 5528,3 0 0,-11-6 0,-1 0 0</inkml:trace>
  <inkml:trace contextRef="#ctx0" brushRef="#br0" timeOffset="151424">9670 8652 16084,'-6'-2'4252,"2"0"-774,4 2-3456,-39-10 6,38 8-17,-24-8 1,49 11-7,4-2 1,1-3-6,1-1 0,0-3 5,-1-2 7,-1-1-1,-2-3 17,-2-2-399,-3-2 416,-3-2 11,-5-2-5,-2-1 10,-6 0 1,-2-1 5,-3 2 28,-4 1 0,-1 2 1,-6 3 83,-10 1 314,1 7-397,-9 1-1,4 6-11,-1 5-17,-4 3 6,1 5-28,0 4 6,0 4-23,3 3-283,0 2 289,0 16-17,8-8-17,1 12-6,12-13 12,2 1 5,5-1-17,3 0-5,5-2 0,8-2-12,4-1 1,7-2-57,25 5-819,-9-9 881,-13-9 0,0-2-22,15-1 11,0-5 11,-3-5 0,-2-6 6,-5-4 5,-2-6 1,-5-5-6,-4-3 39,5-17-6,-11 7-314,3-10 325,-12 12 12,-4 2 0,-2 1 12,-3 2 27,-1 1-17,-1 4 17,0 3 266,-2 2-255,-1 4 6,0 3 0,0 2 883,0 0-934,3 4 363,-2 2-469,2 1 68,0 7-1,0-2 0,0 2 11,0-3 247,0-1-246,0-5-7,0 2 1,-1-3-6,0 3 6,0 0-28,1 0 11,-1 1 34,1-1 72,0 1-84,0 0 40,0-1-23,-1 0 0,1 0-27,0 1 44,0-1-12,1-1-10,0 1-23,1-1 6,1 1-23,1 0 29,0 0-6,0 0-6,-1 1-6,0 0-5,0 0 12,-1 1-18,-1 0-5,1 2 0,-2 2 22,0 10-22,-4 9 16,-1 3-10,-4 6 16,0-4-516,-1 4 500,-1 3-1,1 4 23,-1 1-23,1 3 18,0-1-1854,1 0 1831,1-4 22,0-4-11,2-5 11,0-5-5,0-6 5,-1-3 45,-3-3-22,2-5 426,-3-2-409,3-5 1940,2-3-1923,-3-8-40,4-1-23,0-8 1,3 1 39,1-13-34,4 4-385,2-11 380,4 7-12,3 0 12,3-1-6,12-12 5,-4 13-5,-4 6 0,2 0 23,12-11-12,0 1 28,-6 8-28,-11 13 1,-2 2-1,-3 4 22,-1 1-27,-4 5 16,-1 0-33,-3 5 390,0 1-379,2 6 6,-2 4-6,2 7-22,-1 3 16,1 7 0,-2 4 6,1 5-708,-1 6 714,0 5-1473,0 5 1478,-2 5-11,0-27 0,0 1 0,0 0 0,0 0-9,-1 3 1,-1-1-3,0 1 0,-1 0 11,-2 0 0,-1 0-6,-1 0 0,-1-1 3,-1-2 1,-2 2-15,-8 10 0,-2-1 6,4-12 0,-1-1-9,-6 8 1,-2-3-49,-13 5-72,10-19 0,-2-3-128,-15 5-141,-12-2-129,21-18-952,4-9 275,6-7-691,5-9 1906,4-11 0,9 14 0,2-3 0</inkml:trace>
  <inkml:trace contextRef="#ctx0" brushRef="#br0" timeOffset="151649">10475 8144 25197,'-35'-1'-8704,"9"5"-1127,34 13 8567,0-1 1,-3-9-1,-2-1 1</inkml:trace>
  <inkml:trace contextRef="#ctx0" brushRef="#br0" timeOffset="152030">10700 8495 25623,'39'27'258,"-4"-8"-202,-10-26-6,-1-4-5677,0-3 5661,0-2 0,-1-2 1175,-1-1-1198,-3-4 17,-2 0 0,-4 0 0,-1-2 0,-4 2 0,-1-1 896,-4 3-868,-1 1 0,-2 1 162,-4-10-122,0 12 3279,-5-5-3296,2 15 257,0 3-291,-2 1-12,0 3-5,-1 0 0,-2 3-16,0 3 16,-2 5-6,0 1 0,-1 3 1,1 2-6,1 2-1,1 1 1,1 2-6,2 0 1,1 2-12,2 2 0,1 1 0,3 2-40,0 0-21,2 1-1172,4 1 914,2 1-151,8 0-208,3 0-1308,8-5 0,4-2-2998,11 5 4376,-3-7 1,-1-3 0,-11-10 0,0-3 0</inkml:trace>
  <inkml:trace contextRef="#ctx0" brushRef="#br0" timeOffset="152483">11733 8349 16510,'0'-3'5035,"0"0"-1904,0 3-2985,-69-7-2019,41 13 1946,-14-6 0,0 3 50,16 16-33,0 2-6,0 2-39,1 1-11,3 2-6,1 2-6,4 2-11,1 4 40,2 2-51,2 1-40,2 2-21,5 0-30,2-3-37,5-2-35,7-6-50,7-4-61,9-7-370,26-4 364,-5-7 27,-14-6 1,2-2 95,18-7-1493,6-9 1613,-27 8 1,-1-1 13,2-2 1,0-2-814,2 0 0,-1-1 830,1-1 1,0-1 7,-1-1 1,1-1-148,-2 0 1,0-2 155,-1 1 0,-2-2 3,-1 1 0,-1-4 22,6-10 1,-1-4 30,-3-4 0,-3-2-253,0 1 0,-2-1 272,-6 2 1,-4 1 126,-1-15 50,-5 4 101,-6 20 0,0 1 278,-3-14-193,-3-7 1273,-3 26-1375,-1 4 421,0 6-550,1 4 1306,0 5-1407,1 4 1220,2 3-1286,-2 2 1193,2 4-1222,-3 6 1,-1 6-12,-1 8 11,-7 23-47,8-15 0,0 2-630,-1 1 1,1 1 651,1 4 0,1 0 8,2-7 1,0-1 2,0 3 1,1 0-18,0 4 1,1-1-28,0 1 0,1 2-177,0 17 0,2 2-39,1-16 0,2 0-126,0 13 0,3-2-171,0-19 0,2-3-297,0-1 1,1-1-2426,10 24 2558,0 0 1,-10-29 0,-1-2 0</inkml:trace>
  <inkml:trace contextRef="#ctx0" brushRef="#br0" timeOffset="153063">12066 8624 17591,'-8'-2'4677,"2"0"-3719,6 2 918,0 0-1910,48-44-3875,-16 32 3819,4-12 0,3 2-223,13 19-146,2 1-236,1 0 293,-2-1-618,-1 1-374,-4-1-724,-2 1-1467,-4-2-2583,-3 0 2265,-4 0 3628,-3-2 275,-4 0 0,1-4 2168,-11 3-734,-1-3 2131,-13 5-255,-5 0 2300,-3 1-3235,-4 1-527,-3 1-458,-2 0-349,-3 1-262,1 1-3595,-2 0 3309,-1 0-388,1 0 243,-1 0-74,1 1-67,2 2-84,2 2-44,3 1-29,2 1 68,2 13-85,5-7 1,5 11-12,6-11-10,4 1-7,6-1 1,3-1 292,3-2-326,17 2 0,-11-7-555,11 1 566,-17-7 1,-1-3 10,-3-2-5,-2-5 11,-2-2 3114,-1-2-3097,5-11-12,-5 4-1757,4-8 1752,-8 8 90,-2-2-74,0 2 12,-3-1 17,-2 3-239,-1 2 250,-3 1 140,-9-5-140,-2 10-6,-9-4 1,0 12-12,-5 2 6,-3 3 5,-4 3-5,-4 3-6,-1 4 34,-16 14-62,0 8-11,2 3-22,11 3 1425,18-11-1415,4 1 679,6 1-695,5 0-34,9-1-27,6 0-464,10 0 357,10-1-140,8 0-180,8-1-212,7-2 221,-24-13 0,1-1-190,3-1 0,0 1-247,1-2 0,1-1-1156,2 0 1,0-1-483,0-1 0,0-2-267,0 0 1,0-1 2848,5-1 0,-2-2 0,2 1 0,-2-1 0</inkml:trace>
  <inkml:trace contextRef="#ctx0" brushRef="#br0" timeOffset="153420">13688 8716 21103,'15'-49'1019,"0"1"1,-3-1 0,-9 7-595,-17 18 403,-20-10-554,8 19-44,-12 0-40,5 11-33,-2 2 13,-2 6-97,1 3-12,2 7-3350,3 2 3329,4 4-2217,-7 25 2183,16-14-3,5-1 0,5 2-20,12 8 34,6 0-29,12-8-10,5-15 5,5-3 1846,5-3-1863,2-6 6,0-2 12,0-7-12,-4-4-29,-2-7 68,-2-5-186,-2-6 192,-1-5 390,-2-4-385,-2-6 6,-8 5 0,-1-1 775,-4 7 0,-1-2-778,3-12 1,-2-1-4,-4 9 0,-2 1 23,0-2 0,-1-1-143,-1 0 1,0 0 167,-2 2 0,1-1 131,-1-9 1,-1-1 14,-1 6 0,0 2-110,0 0 0,0 3-870,-4-15 944,2 27-180,0 5 0,1 10 1430,0 3-1430,1 9 402,1 5-402,-1 9 0,1 9 0,0 10 0,0 8-1861,0 8 1861,0 7 0,-1-9 0,-1 2-1135,1-10 1,-2 1 1134,-1 16 0,0 2-759,0-14 1,0-1 693,0 3 0,1 1-725,0 0 0,1 1 264,0-1 0,2 3 526,0-1 0,1 5 0,0-8 0,-1-12 0,1-3 0,0 17 0,1-1 0</inkml:trace>
  <inkml:trace contextRef="#ctx0" brushRef="#br0" timeOffset="307091">22359 1474 11541,'0'-9'4778,"0"1"-3618,0 8 3340,0 0-4013,-19-63-803,14 44 406,-6-16 1,3 3 281,7 26-104,1-2 28,-2 4 1,-2-2-213,-2 4-34,-3 0 239,-2 2-261,-5 3 0,-4 2 0,-6 6 6,-5 5-640,-4 4 662,-3 5-11,-4 5 0,-1 3-28,13-7 0,0 0 5,-13 16-5,11-6 0,3-1-12,4 7 6,1 9-5,18-17 11,19 10-17,6-14-242,20 5 253,4-18-821,9-6 827,8-5-519,-28-4 0,1-3 513,2-1 0,-1-2 3,1-1 0,0-2 11,13-8 1,-2-2-1,-11 3 0,-2-1 14,8-5 1,-4-2 60,4-12 12,-10-2-2139,-9-2 2116,-8-3 18,-7-3-272,-5-1 250,-7-1 16,-4 2 5,-8 1-11,-5 5-5,-5 4-12,-4 5-16,-4 5-1,-3 7-10,-2 4-23,-1 7-17,0 2 260,1 9-260,2 2 319,3 9-302,3 4-11,3 5-12,-2 22-66,11-7-68,1 16-123,14-13-169,6 3-200,8-1-368,6-13 1,4-1-458,17 16 374,-9-18 0,2-1-822,-3-10 1,1-1 1893,7 0 0,-1-1 0,2 2 0,1-4 0</inkml:trace>
  <inkml:trace contextRef="#ctx0" brushRef="#br0" timeOffset="308172">23318 1306 14015,'14'-45'967,"-1"0"0,-1 5 1,-3 6 2068,-8 12-2621,-2 5 1067,-1 4-1314,-1 4 584,-1 5-741,0 1 2467,1 6-2467,-5 15 11,1 2-5,-10 35-17,6-12-338,3-12 1,-1 3 328,1 7 1,-1 1-23,1-10 0,0 4-173,-3 15 1,-3 8 0,2-5 12,1-9 1,1-1 42,0 3 1,-2 3 0,3-5-72,1-9 1,3-4-1309,-3 29 1219,3-12 0,4-10 27,0-11 63,1-8 72,-2-8 112,-4-9 51,-1-8 22,-4-8 34,1-6 22,0-3 34,2-4-2372,0-2 2423,3-1 16,2-2 79,0-1-51,2-1 5,1 0-16,2 2 174,11-21-331,-2 21 2532,12-15-2571,-5 26-17,4 2-6,3 1-55,24-6-1,-7 6 82,-13 6 1,2 0-167,4-1 1,1 0 10,18-6 79,-18 7 0,0-2-17,-1-3 1,-2 0-247,16-11 316,-18 7 1,-1 0 24,5-14-141,-4 0 320,3-16-404,-13 14 433,0-7 16,-14 18 17,-3 4 6,-3 3 17,-1 4-6,-2 2 376,-1 3-392,0 2 1161,1 3-1408,0 1 465,2 5-477,-1 3-1112,-3 30 1,-1 20 0,-1-5 1103,1-18 0,0 1-1,-2 21 1,-1 9-1,-1-9-337,-8 5 341,-3-1 12,0-3-18,7-21 0,0-1 18,-4 14-12,-2 6 5,10-27 6,3-7 23,2-6 39,3-6 95,0-3-112,7-12 3161,2-2-3177,17-20-2906,-4 5 2894,11-12-17,-6 10-918,2-1 919,0 1-196,1 2 190,-1 1-6,-2 4 6,-3 3-23,4 1 6,-9 7 2838,1 2-2833,-4 10 6,-6 4 6,3 7 1288,-4 1-1294,1 4 355,-1 2-355,2 1 34,1 2-34,0 1 0,2 1-6,2-1 6,10 12 0,-4-10-1256,10 8 1240,-8-14 16,2-1-380,-1-3 491,-1-3 13,-1-4-86,5-4 141,-8-4-86,7-6 32,-9-4 9,10-13-107,-6 1-37,5-8-19,-9 5-2,4-10 1110,-8 7-1101,1-7-21,-10 12 516,-3 1-525,0 1 139,-3 1-137,-1 1 4,-2 1 35,-4-1-20,-3 4-16,0 2 19,1 6 2,2 4 30,1 1-16,-2 3 6,-4 10 292,2 2-29,-3 8 203,5-2-77,0 3-509,2 2 436,1 3-45,3 0-44,1 3-337,2 0-5,10 16-306,-1-13-263,10 11 371,0-19 112,4-3 168,1-2 120,3-7 148,2-3 97,0-6-83,12-5 71,-8-6-347,22-13 293,-21-1-128,9-9 275,-5-11-2006,-10 7 1676,6-12 156,-13 12 165,0 1 103,-1 3-387,-1 2 139,8-4-314,-5 9 126,6-3 94,-7 12 107,1 1 68,1 1 42,1 3 16,0 2-16,0 2-229,0 2-76,-1 3 231,0 3-573,0 5-98,-2 4-129,-1 2-90,-2 4-57,-4 4 1578,-3 3-1534,-6 3 135,-1 3 32,-6 2-508,-11 16-1889,1-10 260,-9 9-7170,8-18 9781,2-7 0,6-12 0,3-6 1</inkml:trace>
  <inkml:trace contextRef="#ctx0" brushRef="#br0" timeOffset="309139">26297 1945 21218,'17'-48'838,"-1"-1"0,0 4 1,-3 5-347,-6 4-100,-1 3-66,-1 6-85,-2 5 341,-1 6-419,0 5 67,-2 4-129,0 4-5,0 3-79,0 6 191,0 5-186,-1 8-5,0 9-3387,-2 5 3393,-1 7-18,0 5-378,1 3 378,-1 1 6,1-2-576,0-1 581,0-4-10,-1-3 11,0-4-6,-1-5 34,0-5 22,-2-6 34,1-5 2957,-2-7-2946,0-3 522,0-9-567,-1-3 0,1-8 886,0-4-908,1-6 0,2-4-3409,3-5 3392,4-6 0,3-3-50,4-16-454,0 10 1,1 1 470,10-7-7,4 3 12,3 5 0,1 7 17,1 7-6,0 6 12,1 5-73,0 5 56,0 5-6,1 4 11,2 4-1956,19 2 1934,-10 7-11,12 1 1703,-17 8-1686,-2 1-6,-4 6-1,-4 2-4,-6 2-7,-5 4 12,-8 1 28,-5 3-12,-11 1-5,-7 0 0,-13 2 11,0-11 1,-3 0-1,-21 11 83,16-13 1,-1-2-106,-16 2 22,3-4 17,-10-6-247,20-6 247,-4-5 2732,24-5-2704,5-9 353,8 3-381,2-3 1081,8 4-1093,3 2-4,5-1 501,4 2-507,4 0 22,4 2 208,5 2-17,5 2-3,5 2-3124,5 2 3082,3 2-23,3 3-556,2 0 418,0 3-360,0 0-223,-15-2 0,1-1-386,18 7-584,-11-4 1,1 0-3207,-13-5 0,-1 0 4744,2 0 0,-2-1 1,5-1-1,-19-3 1</inkml:trace>
  <inkml:trace contextRef="#ctx0" brushRef="#br0" timeOffset="309689">27231 1973 28770,'14'-28'-151,"0"-1"0,17-17 106,1 41-5478,3 1 5597,3-2-5,0 1 739,17-8-770,-14 2-1135,12-5 1233,-20 0-148,6-8-77,-8-2-32,-3-1 2082,-15 3-2101,-9 8 505,-6 0-586,-2 2-19,-4-1 128,-3 3 54,-2 1 29,-3 2 20,2 2 30,-2 2 46,1 2 14,-1 2 21,0 0-3,0 4-3,0 2 4,0 5 307,-1 2-14,0 5 213,-2 3-2300,2 3 2195,0 3-46,1 2 2194,2 4-2534,1 0-342,3 2-179,2 0-231,3 0 17,3-1 46,6 8 39,3-12 26,7 4 252,3-15 3452,3-4-3196,4-4 40,19-4 19,-6-7-18,-3-4 1,3-4-1677,-4-4 0,-2-2 1633,1 0 1,0-4 17,12-20 1,-4-3-236,-19 17 0,-3 0 214,12-16 0,-3 0-25,-4-5-737,-5 5 735,-4 3-2,-4 5 262,-4-5 22,-3 3-123,-3 3 2795,-2 9-2823,0 12 525,0 2-626,1 4 1178,1 1-1178,0 3 2,0 0-1,1 5 1,3 2 0,7 18 22,8 18 3,2 4-1317,4 11 1363,-5-11 0,3 4-2939,0 3 2941,0 0-52,-3-2-238,-6-3-85,-10 13 2,-11-19-626,-12 7 526,-9-23-107,-8-4 315,-4-4-745,-4-7-517,-1-5-1407,1-4-6716,6-5 9578,7-2 0,16 2 0,6 0 0</inkml:trace>
  <inkml:trace contextRef="#ctx0" brushRef="#br0" timeOffset="310122">28865 1714 22492,'1'-4'2503,"-1"1"-133,0 3-2353,-54-28-6,14 40-14,2-19 0,2 3-3113,-5 39 3105,15-5-912,-2 20 917,10-10-630,1 13 636,13-17 0,8 10 22,4-12-27,9 6-1,2-17 17,3-3-16,1-5-373,29-6 417,-18-8-17,20-7 12,-23-9-1,0-4-16,-1-4 28,-3-5 1386,-3-2-1387,-5-3 1,-5-2 0,-8-1-11,-3 1-6,-8 2 39,-6 1-34,-7 3 7,-6 3-1,-4 4 1093,-3 4-1109,-1 4-18,-1 3 12,1 4-11,2 4-1953,1 1 1953,3 4 58,1 3-81,3 4 17,2 4 140,-4 12-240,4 10-18,4 2-250,7 3 4,10-10-1008,13 10 425,2-10-257,14 5-286,-1-15-784,5-4-1792,3-3-4566,-1-5 8632,-4-4 0,-14-2 0,-8-1 0</inkml:trace>
  <inkml:trace contextRef="#ctx0" brushRef="#br0" timeOffset="310456">29189 1857 26856,'11'-41'275,"1"0"1,-1 4-1,-3 8-186,-5 20 102,0 2-17,-2 2-87,0 2-24,-1 1-100,0 2-167,-2 9 359,-9 23 2,1-2-20,-6 19-312,7-16 299,1 2-45,3-1 54,2-1-79,1-1-159,4-4-111,5-1-2,4-5 112,5-2 132,4-3 120,2-5 124,2-4 155,0-4 83,1-6 184,-2-4 29,2-6-227,-3-5-242,1-5-111,7-19-1832,-8 4 1488,4-14-105,-12 10-160,-2 1-815,-2-13 822,-5 16 158,-2-4-3,-7 19-386,-2 4 486,-6 4 154,-1 2 142,-3 4 1532,0 2-1306,-1 3 107,0 2 954,2 4-755,1 2 504,4 5-1852,2 11-454,5-1-1122,8 8-4929,7-3 7146,12 2 1,-11-11 0,2-2 0</inkml:trace>
  <inkml:trace contextRef="#ctx0" brushRef="#br0" timeOffset="310796">29860 1627 32622,'47'2'-42,"1"1"1,-5-1 0,-7 6-201,-14 24-1520,-3 0 1221,-4 2 107,-4-2 55,-4 0 347,-4-3-620,-3-2 84,-4-5 332,-4-3 272,-3-7 194,-3-2 146,-2-6 202,-3-1 99,-1-6 368,-3-2-569,-11-14-227,8 0-134,-6-10-186,13 5-166,4-1-231,4-1-81,6 0 15,3 2 122,16-8-131,0 8 578,14-5 140,1 11 124,3 2 111,5 2 95,3 3-721,3 1 807,3 2-482,-11 5 0,1 0-75,17 0-472,-9 1 0,1 2-1736,17 6-239,-3-1-2727,-16 5 5098,-20-1 1,-11-4-1,-3 1 1</inkml:trace>
  <inkml:trace contextRef="#ctx0" brushRef="#br0" timeOffset="311046">30617 1566 23860,'37'-40'-257,"0"-1"1,-3 5 0,-10 7 2325,-23 17-2384,-3 3 1253,-1 2-1056,-4 1 771,-4 3-596,-4 1-459,-3 6 2909,-5 2-2414,-2 6 45,-3 4 20,-11 15-60,10-4-1590,-7 13 1458,17-9-30,6 4-609,4 1 541,5 2 0,3 2-1,7 1-2,3 1 21,8-1 27,4-1-4,3-2 8,3-3-35,1-5-429,16 7 101,-11-13-930,-4-8 0,0-3-719,5-3-4122,12-2 6252,-7-10 0,-18 1 0,-1-2 0</inkml:trace>
  <inkml:trace contextRef="#ctx0" brushRef="#br0" timeOffset="311431">31234 1675 30773,'-56'-29'-525,"10"10"428,37 34-259,2 2 95,2 1 38,2 0 15,4 0 22,4 1-196,3-1 381,4-2 188,9 3 338,-2-8 214,7-1 223,4-8 310,-7-5-724,7-2-548,-8-7 0,0-4 0,-2-3 0,0-3 0,5-16 0,-8 9 0,2-11 0,-11 14 0,-3 2-391,-3 1-398,-3 4 20,-3 0 185,-4 4 345,-4 2 288,-4 2 274,-2 2 276,-2 4 262,-1 1 79,-12 4-940,7 3 0,-9 5 0,10 4 0,1 3 0,0 4 0,1 3 0,2 4 0,2 3 0,4 3 0,2 21-140,6-9-778,8 16-75,9-14 68,9 0 109,6 0 2,7-1-112,5-1-281,6-3-855,3-2 1819,-19-19 1,-1-2-1,2 2 1,-2-2-1</inkml:trace>
  <inkml:trace contextRef="#ctx0" brushRef="#br0" timeOffset="311971">29771 1495 23068,'-2'-6'1405,"1"2"3818,1 4-4077,0-21-1980,0 16 268,0-16 241,0 21 625,1 0-1034,3 0 1290,0 1-89,4 1-940,-2 1 856,8 4-8,-1-1-42,5 4-621,0 0-225,2 4-433,3 1-711,3 3-2894,4 5 4526,6 5 0,-17-12 1,0 0-1</inkml:trace>
  <inkml:trace contextRef="#ctx0" brushRef="#br0" timeOffset="408134">1576 11597 14249,'-46'-4'1103,"0"1"1,3-1-1,10-1-963,24 1 567,3 1-774,8 2 294,5 1-227,7 0 12,6 1-12,8 1-778,5 2 722,9 1-23,5 2-28,6-1 12,4 1 14,-12-3 0,0 0-747,-11 0 1,0-1 787,12 1 1,-2 0-50,10 3-472,-6 0 398,-9 2 46,-10 1 33,-11 1 72,-9 2 85,-10 2-11,-9 3-23,-11 2 6,-7 2 5,-8 1 12,-3 0-85,-2 0 107,2-3-5,2 0 5,3-4-11,5-1-1,4-2 1365,6-4-1453,4-1 446,7-2-441,3-3 33,6 0 12,4-2 972,7 0-1017,4-1-28,6-2-23,5-1 0,5-3-10,4-3-444,6-2 466,1-2 16,2-2 6,-1-3 17,-1-1 5,-3-2-558,-4-2 586,-3-4 6,-5-1 11,-2-4 62,1-20-17,-12 8-964,0-16 1020,-12 16 57,-9 0 21,-2 3 40,-8 2 379,-5 5-341,-2 3 46,-3 5 574,-1 4-133,-10 0-435,12 8 140,-8 1-399,21 9-66,3 2 1056,7 1-1062,12 8-6,1 1 0,13 9-11,2-1 0,7 5 88,5 2-133,5 3-33,4 2-99,-15-5 0,0 2-2820,12 16 2708,-17-12 1,-4 1-653,-5 19-1064,-10 5-1420,-16-11 0,-4 0 493,3-11 0,-2-2 2480,-6 10 1,-1-4 0,3-11 0,6-10 0</inkml:trace>
  <inkml:trace contextRef="#ctx0" brushRef="#br0" timeOffset="408848">4254 11561 18439,'5'-45'922,"0"0"0,0 4 1,-2 8-375,-4 14 331,-2 7-649,-1 3 50,1 5-235,0 2 71,1 2-116,0 4 291,0 3-268,0 8 10,-3 17-27,2-2-6,-1 14-17,1-8-3386,1 17 3403,1-11-6,3 9 1,4-18-1,4-4-5,3-3 11,2-4 0,3-4 11,1-5 45,10-5-5,2-9-7,0-5 12,-4-10 12,-10-3-1,0-4 0,-1-3-283,-2-2 300,-1-3-6,-3 0 12,0 2 10,-3 1 7,-1 4 3276,-2 4-3176,-1 2-145,-2 8-23,-1 2 0,0 7-33,-4 11-1,-1 1 1,-2 10 0,1 0-1,2 2-5,1 1-33,5 12 426,3-9-416,15 14 18,-2-21-6,12 2 5,-6-13 6,1-4 11,-1-2 0,1-4 12,-2-5 5,-2-3 11,-2-6 23,6-14-18,-8 3 7,4-11 10,-8 8 7,-3 0-6,-2 0-12,-1-1 107,-1-9-79,-2 11 18,-2-4 72,-1 9-96,-1 10-21,0-1-29,0 10-22,0 2-11,-1 0 0,-1 10 0,1 0-12,-2 9-78,2 0-1719,3 25-432,2-13-4397,5 20 6649,5-16 0,-7-15 0,0-1 0</inkml:trace>
  <inkml:trace contextRef="#ctx0" brushRef="#br0" timeOffset="409054">5386 11459 19871,'-4'-4'2985,"1"1"-1114,3 3-1871,-55 51-5683,40-24 5655,-14 6 0,2 2-135,27-2 523,3 16-1351,0-11-690,3 11-728,-1-17 2409,1 2 0,-3-16 0,0-2 0</inkml:trace>
  <inkml:trace contextRef="#ctx0" brushRef="#br0" timeOffset="409231">5555 11046 19225,'-12'-46'1060,"0"-1"1,1 5-1,1 9-690,3 23-247,1 5-70,-2 2-87,3 7-48,-1 4-148,3 7-263,1 4-611,0 6-1758,2 4 2862,3 10 0,-3-19 0,3 2 0</inkml:trace>
  <inkml:trace contextRef="#ctx0" brushRef="#br0" timeOffset="409448">5980 10990 20845,'0'-6'2246,"0"0"-1534,0 6 290,0 0-1030,-12 73-1402,8-29 1343,-3 8 0,1 3-260,2 7-423,0-13 0,0 2 13,0-12 1,0 1-1631,-1 15 1,-1-1 20,1-14 0,-1-1 2366,1 7 0,-1-3 0,-1 4 0,1-2 0</inkml:trace>
  <inkml:trace contextRef="#ctx0" brushRef="#br0" timeOffset="409905">5774 11998 13211,'-3'-7'5567,"2"2"-4954,-2-25 1,1-7-1179,1-1 982,-2-6 1,2-4 145,3 14 0,2 1-163,4-10 1,1 1-348,-1 6 0,0 1-25,3-4 0,2 4-5,3 2-6,4 2-23,1 2-11,5 1-16,2 0-18,7 1-33,2 0-28,4 0-25,-10 9 0,2-2-1,0 0 1,1 0 42,9-6 0,-2 0 75,-9 7 1,-2 0 30,5-6 0,-3 1 45,-4 1 39,8-9-3125,-26 15 3170,-5 5 949,-3-3-797,-2 3-152,0 3-17,0-2 570,0 5-593,-1 1 3348,0 2-3414,1 2-28,0 6 10,0 5 7,0 8-1,0 9-11,0 5 1,1 8-12,0 6-1517,-1 5 1512,0 4-12,0 2 0,0 0 8,-1-16 1,-1-1 3,1 17 2,0-21 0,0-1 3,1 3 6,2-5-77,1-7 105,3-7 190,4-5-23,-2-7 226,9-13-276,-6-6-28,7-13 1236,-3-2-1252,2-3 5,1-4-6,2-2-5,0 0 117,12-14-128,-8 14-1292,8-9 1253,-12 20-1,-2 4-1032,-1 5 1010,-3 6-47,-2 4 19,0 3 189,-1 4-183,1 4 1220,7 16-1277,-4-1-89,5 13 131,-7-3-574,-1 2-432,0 5-721,-2 2-2650,0 3 4386,2 8 0,-6-23 0,1-1 0</inkml:trace>
  <inkml:trace contextRef="#ctx0" brushRef="#br0" timeOffset="411048">8625 11823 18690,'16'-55'694,"1"1"1,-1 1 0,-1 4-1138,-7 13 0,0 2 611,-1-4 0,1-1-45,-1-1 1,0-1-35,-1-4 1,0 1-530,1-3 0,-1 1 496,0-2 0,0 0 3,0 1 0,-1 0 5,1 3 1,-1 0 19,-1 4 0,0 1 8,-1 4 1,0 2-1045,0-22 1131,-3 12-39,-4 12 266,-1 11-310,-8 8-96,3 9 813,-4 9-813,5 7 0,1 8 0,1 8 5,2 7 1060,3 7-1065,1 8 941,3 9-941,0-27 0,-1 2-6,2 3 1,0 0-762,0 4 1,0 1 749,0 3 1,-1 0-12,0 0 0,0 4-43,-1-3 0,-1 3 0,1-1-724,-2 9 1,0 0 683,1-8 1,-1 2 0,-1-2-125,0 5 0,-1-3-45,-1 0 0,0-1-17,1-2 0,0-1 28,0-5 1,0-2 49,0-6 1,1-2-28,-2 18 123,1-17 61,-1-15 1301,-1-10-1458,-2-12 1390,-2-7-1747,-9-28 413,3-1 401,5 9 0,1-1-249,-5-25 22,8 25 0,0 0 20,0-3 0,0-1 16,1 0 1,0-1 8,1-1 0,0 1 22,0-1 1,0 1 24,1 2 1,-1 0 22,0 2 0,0 1 182,-4-26 378,-2 9-339,0 6 359,-6-4-404,6 16-56,-4-3-72,8 18-62,2 3-39,3 3-56,5 1-1,3 2-21,10 0-12,6 0 0,9 0-44,9-1 255,9-1-351,10-1 53,-28 3 1,3 0-1457,17-5 1,1-1 1447,-12 3 0,1-1 14,12-5 0,-1 0-257,-17 2 0,-3-1 302,-1-1 0,0-2 16,-3-2 1,-2 0 16,-1-3 1,-2 0 16,-2-2 0,-2 0 42,16-27 45,-8 1 23,-6 2 72,-6 5 56,-6 6 28,-5 6 51,-3 7-6,-4 3-11,-3 6 268,-6 0 575,3 5-977,-2 2 2993,5 5-3111,3 3 971,0 2-993,2 4 5,0 5-5,0 9-1,2 6-11,2 8 12,0 7-18,2 5-653,0 7 654,-1 4-838,-2 3 832,-1 3-1061,-1-31 0,-1 0 1061,0 31-6,-1-2 0,0-6-5,0-4 11,-1-8-5,2-6-7,0-6 12,0-7 0,0-5 537,1-4-481,0-8 670,2-4-687,1-10-17,0-4-5,2-6 0,2-5 11,9-19-6,-2 6 1659,8-15-1653,-3 11-11,3 1 0,2 1 5,0 5-5,-1 5 0,-1 6-6,-4 6 0,-3 5 0,-3 5 6,-1 7-22,-3 5 10,1 5-5,-4 5-11,0 4 17,-1 2-18,1 4 1,0 1 11,0-1 799,7 9-815,12-3 16,-4-5 0,7-8 0,-10-16 0,1-3 5,1-4 6,1-3-5,1-6-6,1-4 6,-1-3 10,0-3 7,4-16-18,-8 8-10,1-11 16,-10 12-592,-3 2 620,-2 1 23,-2 3-1,-1 2-244,-2 4 267,-2 2-11,0 4-11,-4 2-6,1 4-17,-2 2-17,1 2-5,-1 1 581,1 3-603,0 2 271,1 6-271,1 2-1747,3 3 1713,0 3-2885,2 4 2745,4 2-157,2 5-932,6 0 433,4 3-861,3 0-730,5 2-2622,4-1 5048,7 3 0,-16-17 0,0-2 0</inkml:trace>
  <inkml:trace contextRef="#ctx0" brushRef="#br0" timeOffset="412611">11666 11419 17210,'-8'8'2627,"1"-3"79,7-5-186,0 0-2397,67-25-22,-37 6-65,12-1 0,0-2-665,-10-9 679,0-4-798,-9 6 1,0-2 775,12-20-11,-13 17 0,-2-2-6,5-19 3,-13 25 0,-2-1 3,0-1 0,-2 0-3,0-3 0,-2 0-3,0-1 0,0 0-6,-2 0 1,-1 0 5,0 1 1,-1 0-7,-1 2 1,-1 0-442,-1-7 1,-1 2 469,-4-14 16,-6-5-179,-2 33 179,-8 8-39,3 9 1,-5 8-1,8 8 0,1 9 345,1 5-367,4 7 11,0 5 589,4 6-589,0 7 0,3 6-6,0 8 0,2-29 1,1 2-4,-2 1 1,1 1-105,0 3 0,-1 0 113,1 1 0,-1 1-6,-1 0 1,0 1-654,1 0 0,-1 0 659,1-2 0,-1 1-3,2-3 0,0-1 0,0-3 1,0 1-417,4 17 1,2-2 412,1 9 3,0-18 1,0-5 2,2-11 33,-1-8 699,-1-8-687,0-6 1000,4-18-1034,2 0 0,6-18 1140,0 2-1134,3-6 0,1-1 5,1-3-5,1 0 0,1 0-1,0 2-4,-1 3 1110,8-6-1117,-11 14-5,5 0-5,-14 17 5,-1 5 5,-1 3-5,0 5 0,0 3 646,2 6-651,1 4 10,1 5-10,1 2 5,0 3-303,-1 1 308,0 2 1,-1 0-6,6 12-6,-5-12-5,5 9 0,-5-15 11,2-3 0,1-3-6,2-4 12,2-4-17,10-8 11,6-13-12,1-3-943,1-12 955,-12 1 0,0-2 11,-2-2 12,-2-1-1,-4-1-433,-1 0 445,-4-1 5,-4 1 6,-2 1 478,-4-10-434,-6 4-33,-3 2 0,-5 9 12,0 15-24,0 1 960,-1 5-987,2 1-12,-1 4-5,0 4 518,0 4-512,0 6 5,0 5-5,0 5-3398,1 4 3386,1 4 12,3 3-523,2 3 511,1-1 6,2 1-16,4-2 4,3-1 12,5-3-370,4 0 353,3-3-6,5-2-5,2-2 0,3-3 12,2-6 4,0-3-10,2-7 5,-1-3 0,1-8-5,17-11 16,-12-2-783,12-11 778,-18 5 11,-2-2 2059,-4-1-2047,-4-1-7,-4 0 463,-3 0-457,-6-1 0,-3-1 17,-3-17-5,-4 8-686,-2-13 691,-2 13-16,0-3 10,1-1-5,2-1 5,0-1 12,2 1 961,1 2-995,2 4 23,3-10 61,2-7-28,-1 3-12,-2 8 218,-3 18-212,-2 10 56,0 0-56,0 2 1362,-2-3-1384,2 7 75,-2-1-97,0 9 414,0 0-425,0 5 112,-2 3-124,0 5 17,-2 6 0,-2 7 0,1 6 17,-4 30-22,3-7-822,3-15 0,0 1 819,2-6 0,1-1-9,0 3 0,1 1 6,0 2 0,0 0-777,0 1 1,1 0 773,1 1 0,0-1-11,1-1 0,0 1-17,1-2 0,1 0-34,1-1 1,0 0-303,4 11 0,1 1-14,-3-13 0,1 0-298,3 9 1,0-3-2942,6 11 3631,3 0 0,-10-26 0,1-3 0</inkml:trace>
  <inkml:trace contextRef="#ctx0" brushRef="#br0" timeOffset="413156">13631 11386 22760,'10'-42'379,"1"0"0,-2 4 1,-2 8-196,-5 17 1074,0 4-1180,-1 3 373,0 3-423,-1 1 196,2 12-196,1 16-23,1 6 29,-2 17-769,-1-4 735,-1 7 6,-1 6-34,-3 5-1321,1-29 1,-1 1 1342,0-1 1,0 2-4,-1 14 1,-1 2-375,3-15 0,-1 1 383,0 9 0,0 0 0,1 9 6,1-5-12,0-9 6,0-10-248,0-8 276,0-9 839,-3-8-850,2-10 0,-1-19 0,2-4-6,1-17-3,3 11 1,0-2 1897,2-22-1898,0 16 1,1-1-183,0 9 0,-1 0 185,2-3 1,0 0-7,0-1 1,1 0-1,0-1 1,1 0 11,0 0 0,0 1-15,1 1 1,0 0-235,0 2 0,0 1 235,0 2 0,0-1 2,2-9 1,0 1 11,5-17-12,-7 22 1,1 1-442,11-16 442,-5 16-23,18-8 17,-11 24 584,11 1-584,-6 11-1433,0 3 1433,2 7-11,-2 2 475,0 8-464,-2 5-17,-1 5 411,-3 5-422,-3 6-22,-2 22-175,-8-12 208,-9 13-16,-26-8 2672,-4-16-2648,5-14 1,-2-2-37,-21 3-67,-7-2-89,-3-4-273,15-8 1,-1 0-9,12-4 1,0 0-755,-8 1 1,0-3-8596,-15-8 8110,22 2 0,5-3 0,22 5 0</inkml:trace>
  <inkml:trace contextRef="#ctx0" brushRef="#br0" timeOffset="413692">15255 11298 15967,'6'-9'5567,"-2"2"-5662,13-24 0,2-5 941,-5 8-272,8-16 0,-2 1 247,-14 23-513,-1 0 118,-5 13-280,-4 4-57,-2 2-33,-5 4 658,-4 3-675,-3 5 6,-3 5 27,-20 29-66,15-13-928,7-5 0,1 1 922,5 5-1065,4 1 1060,5-2-655,5-2 660,6-2-135,20 6 129,1-11 14,2-7 1,3-2 19,12-4-20,-4-5 1,0-4-1192,6-7 1211,12-8 11,-25-5 773,-5-3-767,-6-3 0,-5-3 5,-8-3-5,-4-4 39,-9-21-741,-3 13 719,-6-14-175,-1 23 225,-10-4-56,2 13 78,-20 0 2512,11 17-2590,-23 10-707,19 7 662,-8 9-5,15 2-6,2 6-12,3 3 7,2 4-12,4 4-22,4 3-79,3 3-100,5 2-354,7-11 1,2 1-510,8 20 244,-1-18 0,3-2-1897,20 15 549,-14-27 1,3 0 2184,8 0 0,-1-2 0,3 2 0,3-4 0</inkml:trace>
  <inkml:trace contextRef="#ctx0" brushRef="#br0" timeOffset="413900">16212 11005 18933,'4'-46'1155,"0"1"1,0 4 0,-1 6-456,-5 7-195,-2 8-147,-1 6 585,0 5-820,-1 4 286,2 4-364,-3 17-45,-2 21 5,0 10-98,4-16 0,1 6 85,-1 20 1,2 12-1,0-5-808,0-6 1,1 2 795,0-7 0,0 7 1,0-1-1,1-5-957,1 9 0,0-5 865,1-15 0,0 0 0,0 0-83,0 0 1,1 1 0,-1 4-738,0-1 0,0 5 0,1 3 0,-2-2 0,1-5-599,-2 8 0,-1-5 0,0 3-696,0 4 1,1 5 0,-2-2-1,-1-10 1907,-4-2 0,0-8 0,-2 5 0,3-21 0</inkml:trace>
  <inkml:trace contextRef="#ctx0" brushRef="#br0" timeOffset="414035">15647 12872 11655,'2'-53'633,"-1"0"0,1 0 0,0 2 0,1 2 0,2 3-219,5-1 1,3 3-256,1-2 0,1 0 93,1 2 0,3-2-41,-2 5 0,3-2 0,0 0-107,2 1 1,1 0-1,1 0-71,-1 1 1,0-1 0,1 2 5,11-13 0,-1 4 230,-9 17 1,-1 2-267,1 0 0,-1 2-43,1 0 1,-1 2-163,1 0 1,0 2-438,-1 0 1,1 1-1916,0 1 0,-1 1-7277,20-16 9793,-6 8 0,-18 14 0,-9 7 0</inkml:trace>
  <inkml:trace contextRef="#ctx0" brushRef="#br0" timeOffset="414694">18013 11601 15180,'14'-58'1075,"0"1"0,-1 1 1,0 4-1402,-4 13 0,0 3 757,-2 1 0,0 2 264,3-24-414,-4 10 118,-4 9 893,-3 9-1063,-1 9 589,0 6-722,-2 5 1804,2 5-1883,0 5 1994,1 7-1995,0 6 27,1 11-32,0 10-5,0 8-911,0 14 1,0 4 904,0-21 0,0 2-8,0 13 1,-1 7-1,-1-5-1282,-1-11 0,0-1 1281,-1 16 1,-2-1 2,0-18 1,-1-2-361,0-1 0,0 0 369,0-3 0,-1-2-15,-5 28 12,0-11 17,1-11-6,0-11 12,1-11 16,-7-12-22,5-12-6,-4-13 982,6-13-987,3-8 2172,1-12-2150,5-7-23,2 9 1,2-3-185,1 9 1,1 0 181,2-17 0,2 0-6,1 15 0,1-1 12,2 1 1,1-3-1,0 2-6,2-7 0,2-2 10,1-2 0,4-6 0,-3 7-1071,-1 6 0,0 3 1065,-3 8 1,2-1-1,-1 4 12,0 2 1,0 3-17,0 3 0,0 2 125,16-21-142,-4 18 0,2 1-20,10-3-102,-10 10 1,1 3 119,8 10 10,3 4 0,1 4-27,2 5-12,0 5 6,-15 4 0,-1 3-1,13 12 23,-15-7 1,-4 2-23,4 17-17,-8 5 0,-8 3 0,-9 1 11,-13 1 11,-9-3 23,-14-3 5,0-16 1,-3-2-1,7-7 1,-2-1-16,-12 4 1,-1-3 20,10-7 0,0-2 0,-1-1 0,0-2 6,-1 0 0,0-1 620,2-2 1,-1-1-627,-9-1 0,1-2-17,-17-6-22,25 2 0,4-4-135,2-9-145,10-5-191,10-4-1310,12-20 44,12 8-2237,12-14 4013,12 9 0,-17 22 0,1-1 0</inkml:trace>
  <inkml:trace contextRef="#ctx0" brushRef="#br0" timeOffset="415360">19084 10624 22918,'25'23'46,"0"-1"1,0 1 0,-2-3-14,11 5-2878,-1 2 2862,-2 2-1,-5 1 790,-3 0-794,-6 2 10,-5-2 12,-5 1 44,-9 10-28,-6-11 80,-8 5-69,-5-14 7,-3-4 10,-1-4 112,-12-2 102,1-5-85,3-6 6,10-6 1480,13-5-1498,5-1 29,3-4-100,5 0-35,4-2-33,6 0-5,5 0-23,5 1 0,5 1-5,4 1 195,3 1-201,4 0-1247,2 2 1235,2 1 7,2 2-1,-1 3-11,1-1 0,-2 2 5,0 1 1,-1-1-6,-3 1 0,-2-2-335,-3 1 335,-3 0 11,-5-1 12,-4 1 27,-5 0 12,-4-1 83,-4-1 158,-4 2-241,-2-1 1238,-5 2-1255,-2 1 386,-7 2-414,0-1-6,-6 4 11,3 1 1,-2 4-6,1 3-1,0 3-4,2 2-7,2 3 1,3 1 5,1 3 0,2 1-33,3 1 27,1 0-5,3-1 6,2 0-3376,3-2 3387,4-1-17,5 0 11,2-2 29,20 4-24,-6-8 18,28 0-12,-23-9 51,20-12 0,-18-8-28,-3-6-411,-11-6 394,-13 3 28,-1-17-39,-6 8 17,0-12-12,-4 14 51,-11-20-51,1 20-10,-10-12-1,3 26 6,-4 3 2817,-3 3-2818,-2 5-81,-1 2 71,-1 3-6,1 3 11,0 2-11,4 4-11,0 5 0,4 2-68,-6 18-38,6-5-976,-4 15 516,9-7-409,3 4-689,4 3-1137,2 1-7019,7 14 8600,1-20 1,0-1-1,-1-28 1</inkml:trace>
  <inkml:trace contextRef="#ctx0" brushRef="#br0" timeOffset="415777">20329 10893 17974,'32'-21'30,"-1"0"1,21-7 2533,-43 50-2558,-1 6 11,-4 1 1129,-1 5-1140,-3 0 16,-1 2-11,-6 15-1457,-1-13 1451,-3 10 1,2-19 2005,1-3-1995,0-5-4,1-5 38,2-4 40,1-6-1,2-2 191,0-4-213,2-5 3364,-1-3-3375,2-13-28,0 3 0,2-7-11,0 8 6,1 2-1,0 1 23,-1-4-28,0 6-6,-1-2 0,-1 8 17,0 1-17,-1 2-11,1 1-3277,-1 1 0,0-1 0</inkml:trace>
  <inkml:trace contextRef="#ctx0" brushRef="#br0" timeOffset="419899">20399 11078 8394,'3'-5'6805,"-2"1"-4811,-1 4 2543,31-79-3864,-21 51-480,7-21 1,-2 3 282,-13 29-78,-1-2-5,-1 11-158,0 3-106,0 1-23,0 3-89,0 5 6,1 3 597,0 7-608,2 4-7,0 5 100,2 4-111,-1 2 12,2 3-482,0 0 488,-1 0-12,1-1 11,-1-1 0,1-1 6,-2-4-23,0-1 29,-3-5 50,0 1 34,-1-8 33,-1 0 33,0-9 476,-1-2-486,0-4 10,0-10-111,1-3-34,0-10 17,4 1-1,3-2-10,4-3 44,9-15 6,4-1-719,0 1 669,0 6-12,-7 17-5,-1 4-189,-1 3 183,0 3 34,5 3-28,4 4-17,1 3 22,2 6-44,-5 2-2632,2 6 2660,0 3-17,0 4-289,-1 2 306,0 2-12,-2 2 6,-1-1 23,-2 1-29,-2-2 0,-2-2-10,-2-3 16,-5-2-6,0-3 17,-3-4 3179,-1-3-3167,-1-3 709,0-1-698,1-8-6,0-1-6,2-9-5,2 0-6,1-3-5,2-1 5,3 0-5,1 0-1,1 2 12,1 2-11,0 1-6,-1 4-12,0 3-21,4 3 27,-4 3 1,2 3-1,-5 4 0,4 10 12,-4-1-34,2 8 34,-6-4-1,0 1-5,-3 0 17,0 0-17,-1-1-6,2-1 23,3 1-6,7-4-22,1-4 17,4-6-6,-2-8 17,2-2 5,2-7-28,2-2 40,10-13-17,-8 6-289,6-9 306,-13 9-1,-3 1 124,2-10-107,-9 13 12,0-7 0,-8 18-18,-1 3-16,0 0 261,0 3-283,-1 0 5,-3 6-11,1 2-11,-3 5 5,3 2-33,0 12-17,1-6-45,2 9-84,3-8-134,2 0-202,5 0-291,3-1-437,3 0-952,2-2-3932,2-2 6133,3-2 0,-11-7 0,0-1 0</inkml:trace>
  <inkml:trace contextRef="#ctx0" brushRef="#br0" timeOffset="420047">21746 10583 16891,'0'0'0</inkml:trace>
  <inkml:trace contextRef="#ctx0" brushRef="#br0" timeOffset="420339">22081 10658 24171,'-21'-22'-11,"9"10"11,29 38 11,4 4 1,1 2-12,4 3 5,1 0-10,0 2-490,1 1 484,-3-1-29,-2 0 1,-3-2-17,-5-1-22,-6 0-12,-4-3-33,-11-1 580,-6-2-703,-9-3-114,-5-3-480,-3-6 106,-3-2-274,0-8-432,0-3-805,3-7-1189,3-4-1426,3-7 250,6 0 4610,3-1 0,8 8 0,2 3 0</inkml:trace>
  <inkml:trace contextRef="#ctx0" brushRef="#br0" timeOffset="420497">22049 10710 13625,'3'-3'5069,"-2"1"-140,-1 2-4873,10 22-39,-13-4-17,6 22-1374,-14-9 1201,-1 2-253,1 1-605,0 2-1685,2 1-6186,1-4 8902,4-5 0,2-14 0,1-6 0</inkml:trace>
  <inkml:trace contextRef="#ctx0" brushRef="#br0" timeOffset="420840">22524 10852 18504,'2'-6'4246,"0"0"-3317,-2 6 1239,0 0-2157,20-45-5,-9 38 5,17-34-5,-13 51-6,0-1 0,3 0-11,-2-1 11,0-2 11,-2-2 0,-2-2-5,-3-1-6,-1-5-12,-3-2 18,1-5 0,0-10 10,1-7-4,0 0-12,-1-2 5,-3 10 18,1 1-1,-2 4 6,-1 2 6,-1 4-23,-2 2 0,-4 4-11,-3 1-6,-5 4 12,-2 4 0,-3 4 5,-2 6-11,-1 1 0,-1 4-1264,1 1 1264,2 2 11,-4 16-11,11-10-11,1 11-85,21 12-44,4-19-3176,13 18 2671,2-26-1383,-1-9 1,3 0 1530,25 10 1,-7-4-1,-18-12 1</inkml:trace>
  <inkml:trace contextRef="#ctx0" brushRef="#br0" timeOffset="422206">24709 10180 23097,'-56'10'269,"5"5"-185,23 20-5666,-2 5 5655,-1 4-26,8-9 1,1 2-119,6-9 0,0 1 82,-4 8 0,2 1-5,-1 13-1,7-3 1,5-2-1,12-4 7,7-3 726,11-4-744,9-4 20,-2-14 0,3-2 3,19 4 8,-15-9 0,0-3-2,18-5-846,-2-7 873,-2-7-5,-3-9 28,-5-6 0,-6-4 1596,-4-6-1569,-8-4 1,-5-3-11,-8-5 5,-6-2 17,-4-2 11,-7-1 17,-5 2 0,-7 4-6,-6 6-4,-7 6 10,-4 7-17,-7 7-22,-3 6-23,-4 7-27,0 4-18,1 5 7,4 6-24,4 5-16,5 6 12,6 4-35,5 6 1,6 2-23,5 5 1255,6 2-1446,4 2-196,8 2-251,7-1-325,9 1-460,10-2-1331,8-1-2685,10-4 5484,-17-16 0,-1-1 0,3 1 0,1-2 0</inkml:trace>
  <inkml:trace contextRef="#ctx0" brushRef="#br0" timeOffset="422650">25437 10210 13432,'14'-57'1181,"-1"0"1,0 5 0,-3 7-347,0 3-180,-4 9 1807,-2 6-2075,-3 6 1065,0 4-1261,-1 5 603,0 3-726,0 4-12,0 3-62,2 14 1732,0 2-1726,2 16-11,2 3 0,-1 9-453,1 6 459,-1 6 10,-2 4-2988,-1 5 2983,-1-30 0,-2 0-6,-1 2 1,0 0-175,-1 0 1,-1-1 170,-2 1 1,0-1 8,0-1 0,-1-1-11,-7 27 5,2-8-16,0-9 22,0-10 11,2-8 214,0-8-197,1-8 524,0-5-496,1-8 3185,2-5-3146,2-23-56,2 2 593,1-14-543,6 7-27,1-3-1400,7 0 1411,2 0-34,3 3 39,3 2-5,0 6-28,2 6-274,-1 6 251,9 5-5,2 9-12,0 5 1,-4 7 0,-8 5 10,-1 5-21,8 15 5,-7-6 5,7 12 538,-11-9-566,-1 0-21,-3 1 228,-5-1-223,-3 0 27,-6-1-4,-6-4 10,-7-2 6,-8-4-11,-6-4 5,-8-4 6,-3-5-6,7-5 1,0-1-1585,-18-4 1581,17 1 1,1-1-54,-9-7 502,4 0-630,5-1-124,6 2-280,8 0-425,7 1-891,7 0-3148,12 0 5058,9-3 0,-5 6 0,1-1 0</inkml:trace>
  <inkml:trace contextRef="#ctx0" brushRef="#br0" timeOffset="423050">26359 10275 23219,'-31'35'28,"0"0"0,0 0 0,-12 14 0,7-6-5,15-9-12,-2 2 767,1-2-750,-1-3-11,2-4 17,3-6 292,2-5-12,1-5 312,4-9-234,2-15-230,5-4 399,5-12-449,4 3 6,3-2-941,3-1 924,2-2-430,2 1 530,8-11-100,-5 12-145,7-7 122,-11 17-27,1 3 5,-2 4-12,0 3 851,1 4-867,-1 2-28,2 4 11,-1 4-5,3 5 5,-1 8 0,2 5-44,0 5 28,1 7-1331,2 5 1330,0 6-27,1 4-1351,-8-9 1,-1 2 1366,-4-10 0,-2 2 6,2 12 0,-3 1-312,-5-11 0,-4 0 267,-2 1 0,-2 1-34,-3 1 0,-3 1-156,-11 14 0,-6 1-60,-2-4 1,-2-2-305,1-1 1,-2-4 342,2-10 1,0-7-417,-9-4-152,0-11-4531,-20-26 5366,25-7 0,-4-3 0,31 7 0</inkml:trace>
  <inkml:trace contextRef="#ctx0" brushRef="#br0" timeOffset="423255">26596 10038 21640,'-1'-5'1289,"0"1"173,1 4-1938,-64-35-152,46 34-114,-17-14 0,4 7-3319,29 31 4061,1 8 0,1-13 0,0 0 0</inkml:trace>
  <inkml:trace contextRef="#ctx0" brushRef="#br0" timeOffset="423622">26932 10507 26788,'33'-26'24,"-1"1"0,0 1 1,-3 5-14,5 7 0,1 1 17,11-10-932,-13 4 932,5-6-23,-18 5 302,-5-1-307,-3-8 23,-6 6-12,-3-3 151,-8 9-150,-5 3-1,-6 1 0,-4 3 17,-6 1-11,-2 2 123,-3 3-123,0 1 44,-11 5-49,12 0 4,-4 5-4,14 2-1,4 3-6,3 2 1,2 4-17,4 2 11,1 5 0,4 1-6,0 4-27,9 16 10,3-12-606,8 12 579,4-16-34,5 1-855,5-2 676,5-1-763,2-2 404,6-4-275,-1-4-424,5-4-556,-1-6-985,3-4 2862,6-3 0,-25-3 0,-2 0 0</inkml:trace>
  <inkml:trace contextRef="#ctx0" brushRef="#br0" timeOffset="424072">28110 10381 21804,'-13'-39'362,"-1"1"0,1 3 1,-2 9-106,-11 24-16,-6 2-23,-3 4-49,-4 3-29,0 5 17,-15 17-118,29-9 0,1 2-20,0 0 1,2 1-1053,-12 30 1055,18-12-16,9-9 0,1 1 5,0 18-3,4-17 1,2 0-9,7 13 0,7-1-12,8 0-16,6-2 28,7-2-5,7-3-966,6-4 943,7-5 17,-26-17 0,1-2-3,1-1 0,0-3-3,2-2 0,0-1 6,1-2 0,-1-1-3,1-4 0,1-1-3,-1-2 0,0-1 8,0-3 1,-1-2 13,1-1 1,-2-3-6,-1-1 0,0-1 8,-1-2 1,0-3 10,8-13 1,0-7-13,-13 10 1,0-2 0,-1-1-354,0 0 1,0-1 0,-2 0 337,-1-2 1,-1-1 0,-2 2 12,-1-7 1,-2 1 2,0 0 1,-2-1 19,-1 1 0,-2 1 5,-2 1 1,-2 1 5,-1 2 0,-2 0 11,0 4 1,-2 0-183,-2 3 0,-1 1 278,-4-25 131,-2 17 0,-2 1-92,-2-5-68,-6-12-27,12 41 546,0 7-613,2 3 1129,0 5-1102,-6 14 2221,0 3-2259,-7 16 795,1 2-818,2-2 0,0 3-370,4-7 0,-1 3 371,-1 8 1,-2 4 0,2-2-1498,1 1 0,2-1 1485,-4 17-1,1 0-13,5-15 0,2-2-572,2 1 1,0-1 517,1 0 0,1 1-254,1 14 0,2-1 83,0-14 1,1-1-85,1 9 0,1-1-635,7 8-599,2-9-1938,2-10 3558,3-6 1,-9-18-1,-1-3 1</inkml:trace>
  <inkml:trace contextRef="#ctx0" brushRef="#br0" timeOffset="424223">28563 10386 24776,'50'-28'93,"0"-1"1,8 2-1,-3 6-166,-2 17-786,-17 1 1,0 2-1456,14 2 2314,4 5 0,-26-2 0,-2 1 0</inkml:trace>
  <inkml:trace contextRef="#ctx0" brushRef="#br0" timeOffset="426122">1686 13803 19131,'-44'1'585,"1"0"1,0 0-1,-4 1 1,6-2-390,-11-3 598,42-1-771,6 0 209,11-1-260,6-2-33,14 0-810,12-2 647,11-1-193,-8 5 1,6 0-1,-2 0 137,0 0 0,0 1-261,4 0 0,4 0 1,-6 2 173,-7 0 0,-3 2-45,-2 1 0,-1 2-568,25 4-354,-14 9-4569,-23 39 4211,-24-14-50,-8-5 1,-6 0 1819,-6-11 1,-4-4 369,-2 3 1,-2 0 146,-2-1 0,-1 1 298,0-2 1,-2 1 1150,-14 7 1,0 0-1107,13-9 0,0 0-450,-10 5 0,1-1 615,-9 3-335,5-3-174,6-5-78,1 2-421,17-10-45,4 0 2304,17-9-2292,8-2 974,7-3-997,9-4 1685,11-5-1735,7-5-11,9-4-29,6-3-2219,4-2 2242,-29 11 0,0 0 0,0 0 0,0 0-2442,26-15 2448,-3-1 5,-5 0-44,-5 0 73,-7 0-219,-8-1 252,-8 0 17,-9-1 1338,-5-3-1299,-7 0 44,-5-2 2996,-4 1-2547,-11-9-270,5 15-2589,-9-6 2528,13 22 663,-1 2-803,8 8 43,3 3-138,3 0-11,4 3-6,5 4 6,8 5-6,7 6 2967,6 5-2966,7 6-18,4 2-5,4 5-197,-4 1 1,-2 5-1202,-13-1 1,-2 3 1007,8 11 1,-5-1 0,-12 7 0,-14-24 0</inkml:trace>
  <inkml:trace contextRef="#ctx0" brushRef="#br0" timeOffset="428641">5196 14541 17440,'-15'-45'162,"-1"1"1,7-3 0,10 4 895,38-7-1041,-19 25 0,2-1-325,3-1 0,0 0 314,16-15-133,-8 8 0,2-1 130,-8 6 0,0 0-21,10-10 1,-1-2 11,-10 10 0,-1-2-90,11-17 1,-1-2 84,-9 11 0,0 0-9,6-12 1,0-3-9,-6 1 0,-4 2 19,-6 14 1,-2-1 5,4-10 0,-4 2 9,-6-8-12,-3 8 1075,-34-5-1069,12 30 6,-26-1 5,17 32 6,1 9 0,-1 9-12,2 8 6,2 6 1,2 9 1092,4 5-1082,3 8 393,7-30 0,2 0-415,-1 2 0,2 1-3,0 0 1,1 1-414,0-1 1,1 1 415,0-1 0,1 1 0,1-2 0,0 0-166,1-2 0,2-1 166,6 28 604,6-8-599,3-12 1,5-2-6,-4-11 0,2-1 374,4 6 1,1-5-369,12-3-1,4-20 7,-9-8-7,15-8-5,-12-7 0,3-3-11,0-4 11,0-3 11,-1 0 0,-4-1 17,7-12 0,-14 11 12,2-6 21,-17 18 2671,-4 3-2659,-5 4 1152,-4 5-1191,-6 4 115,-2 6-132,-6 4 11,0 4 0,-4 6 0,1 1-5,0 3-12,1 1 464,1 10-459,6 1-4,2-1-1,8-4 6,5-11 16,16 2-16,0-7 0,13-1-229,-1-7 229,4-2-1375,7-6 1374,3-3-16,4-7 12,2-5-1496,2-4 1478,0-4 18,-1-3-7,-3-5 14,-19 6 1,-2-2-686,-8 6 0,-1-1 677,5-9 1,-3-2 5,3-19-3,-15 27 0,-2 0-392,0-1 1,-1 0 388,-1-1 0,-1 0 0,0 1 1,-2 0 10,5-29 23,-6 22 0,-1 2 22,1-14 22,-2-6 801,-4 31-789,-1 7-6,-1 7 1180,-2 5-1236,0 3 1623,-2 5-1651,-1 5 1809,-3 8-1803,-1 8 6,-4 9-390,0 9 375,4-3 1,0 2-1360,3-7 1,1 1 1341,-3 12 1,0 1 0,6-11 0,1 0-142,0-1 0,1 3 102,2 16 0,3 2-16,0-15 0,3 2-701,3 1 0,2 4 0,1-5 496,3-5 0,2-3-107,6 9 1,2-2-712,18 5-553,4-8-1907,1-11 3547,8-8 0,-26-11 0,-1-4 0</inkml:trace>
  <inkml:trace contextRef="#ctx0" brushRef="#br0" timeOffset="428815">6782 13753 21752,'41'-20'7,"0"-1"0,0 1 0,16-9 0,-5 7-236,1 14-606,1 1-2688,0 1 3523,7 1 0,-30 3 0,0 0 0</inkml:trace>
  <inkml:trace contextRef="#ctx0" brushRef="#br0" timeOffset="429701">9156 13784 20509,'-4'-4'1854,"0"1"739,4 3-2492,-44 39-1758,23-12 1688,-8 4 0,0 1-1199,5 11 1202,0 2-23,10-14 0,1 1 0,-3 14-11,1 11-11,12-24 632,9-4-615,3-5 0,7-5 16,4-4 18,15-6-18,-6-3-323,10-9 340,-11-5 6,-1-7 5,-2-4 12,-3-5-1,-3-2-5,-4-4 17,-5-2-17,-4-3 123,-6-18-84,-6 12-162,-3-13 145,-5 18-5,0 0-6,-3 4 0,-1 3 1300,-1 6-1311,-1 6 17,-11 6-51,6 6 33,-7 9-39,8 5 7,2 7 365,1 3-382,3 4-17,3 2-12,4 0-21,4 0 1047,4 0-1647,18 6-1020,17 0 259,10-3-2055,15-7-231,-6-13 3691,-17-6 0,-3 0 0,4-1 0,0-1 0</inkml:trace>
  <inkml:trace contextRef="#ctx0" brushRef="#br0" timeOffset="430109">9792 13645 20661,'-8'-44'761,"-1"1"1,2 5 0,2 9 847,3 16-1491,2 11 388,1 0-445,1 6 237,2 4-237,2 7 1,1 6-6,-1 6 358,0 7-375,-2 6-11,-1 4 6,-5 5-887,-4 3 881,-5 2-977,-5 0 977,-4 0-17,-2-3 6,-1-2-64,8-20 1,0 0 58,-4 10-328,-2 4 355,13-24 799,3-7-704,2-6 1006,1-3-1000,2-6 73,2-4-146,1-5-17,4-5 1,3-4 16,13-16-34,-3 7-10,10-12 10,-6 13-10,1 1 5,1 1 406,1 3-418,0 2-4,1 4-7,0 3 1,-1 3-6,0 5-11,1 3 11,-2 2 0,2 6-12,-2 3 12,0 7-16,9 15 10,-11-4-322,5 12 328,-14-8-11,-6 3 17,-4 1-12,-6 1 1,-9 1-12,-6-1-872,-12-1 861,-7-2-23,-6-2-38,-5-5-34,-2-4-1545,13-11 1,-1-3 1348,-15 1 106,18-5 1,1-2-559,-5-6-226,5-6-1025,8-5-4627,8-5 6649,6-7 0,6 13 0,3 0 0</inkml:trace>
  <inkml:trace contextRef="#ctx0" brushRef="#br0" timeOffset="430524">10753 13727 20078,'7'5'3265,"-1"-1"-2441,-6-4 985,0 0-1635,-34 65-2991,15-38 2873,-4 13 0,-2-1 50,1-13-22,-3-1-22,-3 0 326,-1 0-349,-1-2 6,1-2 0,2-3 11,3-4-94,4-4 122,5-5 11,4-2 6,4-4 2172,4-4-2194,2-2-7,2-6-4,2-2-12,3-3-6,2-1-5,4-1-12,2 0 23,3 0-5,2-1 17,4 1-28,-1 0-7,4 1 1,0 2 143,0 1-116,9-1-44,-9 6-6,5 2 12,-11 6-23,-1 6 5,0 4-5,1 6 385,1 4-374,1 6-309,2 3 304,2 7 2,-7-4 1,0 2-4,6 22-560,-9-16 1,-2 1 537,-4 22 1,-6 3 10,-11-16 0,-5 1-8,2-11 0,-1-1-11,-9 13 0,-4-1-28,4-15 0,-1-1-45,0-1 0,-3 0-241,-10 8 0,-3-2 11,12-10 1,-1-2-228,-7 4 0,1-4-2250,-7-3 2805,3-10 0,19-6 0,2-5 0</inkml:trace>
  <inkml:trace contextRef="#ctx0" brushRef="#br0" timeOffset="430997">11666 13698 24627,'47'-23'-277,"1"0"0,-1 0 0,-2 2 1,-1 1-1,-5 7-1438,23 7 751,-30 4 1,1 2-1373,0-1 1,0 0 2335,5 1 0,-2 0 0,3 1 0,-3-1 0</inkml:trace>
  <inkml:trace contextRef="#ctx0" brushRef="#br0" timeOffset="431140">11718 14096 26402,'-46'8'433,"1"-1"0,4 1 0,12-6-243,23-8-78,12-4-56,4-3-17,10-2-22,7-2 0,9-1-1588,6 1 1560,7-1-40,5 2-94,4 0-26,-27 9 0,1 1-218,1-1 0,0 1-483,1 1 1,1-1 871,5 1 0,-1 1 0,3-2 0,-2 2 0</inkml:trace>
  <inkml:trace contextRef="#ctx0" brushRef="#br0" timeOffset="432239">13657 13326 17657,'-35'47'229,"-1"0"1,3-4 0,10-4-62,23-5-17,0 0-11,1 0 2092,-1-1-2114,-2 0-6,-1-1-23,-4 0-33,-2-2 11,-3 1 1,-1-3 49,-12 7-61,3-11-22,-7 4 5,7-14 95,-7-1 1248,9-8-1298,-2 0 5,10-7 774,2-3-774,4-4-16,3-4-17,2-5-6,5-3 34,12-20-61,0 7 1774,12-14-1774,-3 12-1,4 0 0,2 2 1,2 0-1,1 2-5,1 2-660,-1 2 659,1 3-4,0 2-1,-1 3-105,0 4 111,12 0-17,-12 8 0,8 1 5,-16 9 6,-3 5-11,-1 5 424,-2 6-418,-2 4 5,0 5-5,-4 4-6,2 20 349,-6-11-360,1 13 11,-5-17-17,0 1-39,1-2-2985,1-2 2868,2-1-3062,24 14 2552,-9-20-354,19 8 12,-13-26-179,4-4-146,3-4-50,3-5 22,1-6 179,1-5 172,-3-3 518,-1-5 397,-7-5 1919,-3-2-1286,-7-2 954,-9 2 1,-2-1-328,0-6-56,2-20-111,-12 34-119,-1 4-150,-3 3-136,-2 3 2528,-1 2-2280,-7 3-63,6 4-660,-5 1 1082,7 6-1121,0 2 503,2 4-532,1 2 29,1 7-40,3-2-5,3 4-11,3-5-1,4-1 6,14 1-11,-3-5 6,10 0-6,-7-7 0,-1-2 11,0-4-11,-3-3 0,9-13 6,-9 1-555,4-9 549,-11 5 11,-2-2-188,-4-1 199,-2-1 17,-3 0 12,-2 1-7,-1 2 29,-1 2-11,0 3 11,-3 3 39,-5 1-45,-2 7-17,-6 1 23,0 9 560,-12 13-532,-6 13-73,-1 5-690,3 8 673,12-6 6,-3 18-17,9-11-20,7 1 0,3 1-2,8 0 5,1-11 0,4-1-55,13-2-18,8-4-72,8-4-118,8-2-135,8-5-173,7-3-529,-29-8 0,1-1 590,1-1 1,1-1-275,0 0 1,1-2-746,-1 0 0,0-2 1546,5-2 0,-3 0 0,3 0 0,-3-3 0</inkml:trace>
  <inkml:trace contextRef="#ctx0" brushRef="#br0" timeOffset="432773">15493 13473 26799,'-30'1'101,"6"3"-79,21 20-10,2-2-1,1 2 6,8 6-17,2-7-12,6 5-16,11-6-5,6-7-18,23-3 51,-15-11 0,4-7 40,-14-13-18,-11 3-11,2-7 12,-12 4-3393,-3 0 3409,-4 1 12,-1 1-1,-3 2 12,-2 4-18,-1 1 12,-5 5-39,1 2-6,-3 8 3387,4 3-3404,0 6 12,3 4 11,2 2 33,2 14-39,4-6-1007,3 9 996,5-11-11,11 10 28,12-3-22,2-2-1235,7-8 1235,-9-13-1,4-2-905,0-5 917,2-4-1,-3-6-5,-2-4 758,5-19-680,-22 3 1,-3-5-12,-2-2 0,-3-2-405,-3 0 0,-5 0 399,-8-22 29,-6 20 5,-3 2 12,-3 4-1,-1 2 690,0 5-746,1 2 971,3 6-1015,2 2 16,2 5-11,3 4 925,3 2-953,1 3 436,3 0-873,1 9-274,2 1-963,3 10-5524,3-1 7215,4 6 0,-5-11 0,0 0 0</inkml:trace>
  <inkml:trace contextRef="#ctx0" brushRef="#br0" timeOffset="433457">17356 13781 16926,'15'-47'394,"1"0"0,0 0 1,-2 4-1,0 0 1,-1 4-152,-4 4 1,0 2 165,6-28-62,-3 8 1663,-2 9-1696,-2 9-2099,-2 9 1987,-4 8 985,-1 6-1092,-1 7 1119,0 4-1186,-3 8 264,-1 7-275,-2 11 11,-1 10 2714,0 10-2725,-1 8-1038,2 9 1037,3-11 1,-1 3-810,2-11 0,0 1 795,-1 16 1,-1 1 3,1-15 0,0-1 2,-1 1 0,0 0-8,-2 0 0,1 0 8,-1-3 1,1 1-9,-1-4 0,0-1 0,2-3 0,-1-2-2281,-2 26 2298,2-10-6,0-4 140,2-19-107,0-8 561,2-24-594,1-12-5,2-11 11,2-9 279,4-9-296,1-6-6,1-9 9,-4 28 0,-1-2 2,0-1 1,0-2-3,1-3 0,-1 0 488,-1-3 1,0-1-492,1-1 0,-2-2 0,1-1 0,0-1 5,-1 1 1,0-3-1,0 5 1,0-2 0,0 2-3,1-7 0,0 1-5,-2 9 0,1-2 0,1 3-15,-1 1 0,1 2-327,1 2 0,0 0 341,0 4 0,2 0 9,7-27 16,4 9-33,2 8 11,4 9-17,3 8-737,3 7 749,2 7 849,3 5-816,24 8 1050,-11 7-1087,-15-2 1,-1 3-15,14 13-10,0 7 22,-4 8-6,-15-3 0,-3 3-3,-8-8 1,-1 1 237,3 11 1,-4 0-230,-6 17-1,-15-1 12,-10-3-5,-18-1 5,14-27 0,-4-1-6,-19 7 1,-3-2-379,9-7 0,0-1 381,-14 4 1,-1-2 2,16-9 0,1-3 0,0 0 0,2-3-14,1-2 0,2-1-70,-24 1-662,9-5 421,11-7-269,12-3-319,9-8-1030,10-4-3691,10-6-3900,4 1 9280,4 0 0,-6 13 1,-2 5-1</inkml:trace>
  <inkml:trace contextRef="#ctx0" brushRef="#br0" timeOffset="434231">18319 13581 22675,'-7'-44'481,"-1"-1"1,1 5 0,2 7-191,5 15-44,2 2-29,1 5 599,1 1-700,1 4-38,-1 2-46,0 3 254,4 4-281,0 3 10,5 6 1,0 3-6,2 3-3149,4 3 3138,0 4 26,2 2-21,-1 2-5,-1 5-5,-3 4-12,-5 4-9,-7-10 1,-3 0 20,-4 17-1401,-8 11 1406,-6-26 2368,-18-1-2357,7-14 6,-10-5 6,13-11-18,4-8 270,2-3-247,6-8 11,3-4-5,6-5-12,2-3 1,7-4-1,4 0 0,9-1-2604,4 0 2587,6 2-165,5 2 171,3 3-244,2 2 233,2 3 5,0 3-16,1 2 11,-1 3-22,0 2-17,0 3-34,-2 2-17,1 3 1869,-2 0-1975,-1 1 1861,-1 1-1996,-3-1 6,-2 1 56,-2-1 90,-4-1 89,-2-1 34,-3-2-2357,-3-1 2429,-4-2 24,-3 0 21,-2-2 478,-4 0-433,-1 0 135,-1 0-100,-2 1-1,-2 1 5,-1 1 3544,-6-1-3454,-1 2-162,-1 2 6,-3 5-46,7 5-5,-4 6 11,1 14-11,3-2-16,-1 10-7,5-6-5,2 14 6,4-9 5,3 10-22,13-6 5,1-11 12,10 5-17,-4-15-1,3-3 24,1-4-1,0-5 6,0-2 16,-1-5-10,-2-3-1,-1-5 0,-2-3 68,2-14-28,-8 4-3260,2-10 3232,-12 7-964,-3-2 1009,-2 1-1,-3 0 12,-4 2-12,-4 1-5,-5 3-12,-4 3-10,-5 3-1,-3 3-16,-3 4-6,-2 2 2822,-2 4-2828,-1 2 1,0 2-23,-8 7 956,13 0-978,-4 7-120,18 4-121,7-1-1883,12 15-3382,9-10-4303,9 6 8983,-2-10 1,-8-9 0,-5-4 0</inkml:trace>
  <inkml:trace contextRef="#ctx0" brushRef="#br0" timeOffset="435063">19496 13449 21450,'-1'-6'1989,"1"2"-410,0 4-1030,22-66-151,-7 37-244,1-11 0,2 1-5557,3 15 5599,0 2-28,-1 4 1384,-2 4-1418,-2 3 824,-3 4-902,-3 4-17,-3 1 0,-2 3-22,0 4 0,-2 4 3380,1 6-3408,-2 5 33,-1 5 1,0 6-3398,-3 5 3397,-2 4-16,-2 1-54,-2 3 48,-2 1 0,-2 1-403,0-1 386,-8 13-2102,2-9 2119,1-5 1794,7-19-1789,8-19 82,0-3-70,6-14-6,1 1 6,6-13 5,2 1-1766,2-3 1772,2-3-11,1-1 1856,2-3-1868,0-1 29,0-1-23,1 0 12,0 0-1,9-9-11,-7 13 0,13-13-39,-7 20 28,-1 3 6,-2 9 356,-8 9-350,-1 0-12,0 2 11,15 14-17,-11-2 1,20 35-1,-27-19-195,5 19 190,-16-19 2665,-1 0-2654,-2-2-12,-2 10 7,0-12 389,-3 10-389,3-18 10,2-3 1,2-9 283,5-8-289,4-3 537,4-4-532,2-3-5,2-4 0,13-13-1468,-7 4 1479,8-10-5,-12 9-464,7-11 458,-8 12 11,4-7-5,-9 16-1,-3 3 1,-1 5-12,-2 2 6,-3 5 1409,4 1-1409,-3 3 534,2 4-545,-2 3 11,1 3 0,-1 2-6,-1 2-5,-1 0 0,-1 7 17,-1-5-1,0 3-10,-1-9 10,1-1-5,2-3 6,2 0-6,9-3-6,-1-2 6,7-1 6,-4-4-12,2-2 12,19-17 5,-14 6-575,14-11 575,-20 8 0,-3 0-5,-1-2 16,-2-1-136,-2 1 153,-1 1 6,-2 4 0,-1 3 16,-4 3-5,1 3 0,-4 3 557,1 2-596,-1 1 116,-2 8-128,-1 0-10,-1 9-1,-1 0-5,0 4 0,1 2-12,0 3-3408,2 1 3370,0 1-85,6 0-219,3-1-88,5 2-281,5-2-437,2 0-907,2-3-4643,0-2 6721,1-1 0,-10-11 0,-2 0 0</inkml:trace>
  <inkml:trace contextRef="#ctx0" brushRef="#br0" timeOffset="435213">21033 12915 22772,'15'8'0,"-3"-2"0</inkml:trace>
  <inkml:trace contextRef="#ctx0" brushRef="#br0" timeOffset="435651">21530 13047 23965,'-58'25'107,"15"2"-85,57 2 0,4 2-10,6 1 4,7 1 1,4 0-11,5 2-12,-9-9 1,1-1-2654,15 15 2648,-17-15 0,-2 0 5,4 8 1317,-8-2-1367,-8-2-6,-9-4 763,-11-4-813,-9-4-50,-11-4-85,-9-4-97,-8-4-166,-4-2-218,-3-5-319,16-4 0,0-1-354,-14-7-273,-8-10-517,25 4-705,5-2 1029,7-2-2255,5-1 4122,5-2 0,4-2 0,5-1-590,3-3 590,4 0 1983,4 0 2307,1 2 2045,5-4-4229,-6 11-555,2-2-413,-10 12-259,-2 3 461,-1 1-460,-2 1-656,0 4-84,-1 1 573,-1 4-663,0 3 18,-2 4 10,-1 5-33,-1 4 0,-3 3-23,-1 5-39,-2 3-554,-2 5 470,-1 4-1270,-2 3 357,-3 2-2963,0 3 3261,-4 6 1,11-23 0,1-1-1</inkml:trace>
  <inkml:trace contextRef="#ctx0" brushRef="#br0" timeOffset="436163">22091 13367 27432,'26'-16'84,"2"1"-78,-2 9-2851,6-1 2850,0-1-74,3 0 75,-1-2 513,12-6-491,-13 1-28,8-5 0,-16 1-6,-4-2 0,-2-4 12,-3-3-6,-3-2 6,-4-1-1,-1-1 1,-3 1-6,-3 3 5,0 5 1382,-5 6-1376,-4 6 858,-6 5-857,-5 4-1,-5 7-11,-4 2 17,-4 8 189,0 3-183,1 3-18,1 5-390,3 1 385,2 3-5,4 1-686,3 1 691,4 0-11,4 0 0,4-1-179,7 12-180,8-11-347,8 8-437,10-14-2145,9-1-3148,10-1 6447,-14-9 0,-1-3 0,2 2 0,3-1 0</inkml:trace>
  <inkml:trace contextRef="#ctx0" brushRef="#br0" timeOffset="436633">23511 12649 17912,'7'-60'864,"0"1"0,0 7 1,-4 6-344,-8 10-162,-3 11 1801,-6 8-1846,-10 9-185,5 11 173,-16 28-134,13 7-944,7-6 1,1 1 847,3 0 1,1 0-23,-1 5 1,0 2-9,-1 5 0,0 0-14,-1 4 0,0 1-9,-1 2 1,1 2-3,-1 1 0,-1 1-709,1 2 0,-1 1 683,0 1 1,1 1-6,1 0 0,1 0-17,1 1 0,3 0-279,1-2 1,3 1 130,3-2 0,4 0-194,5-4 1,3-1-390,5-2 0,4-1-2242,6-5 0,5-1 3004,9 4 0,1-5 0,-18-19 0,-1-3 0,2 0 0,0-1 0</inkml:trace>
  <inkml:trace contextRef="#ctx0" brushRef="#br0" timeOffset="437127">24782 12950 22699,'-12'-39'536,"1"1"0,-4 2 0,-1 12-408,-5 28 1,-9 6-17,4 7-73,-3 5 12,-3 5-785,9-3 0,-1 1 750,-10 14-10,12-12 0,1 1-18,-3 11-16,5 1-127,6 0 71,5 1-3145,11 18 2904,6-14-146,11 11-709,8-19 345,7-4-562,-4-13 0,5 0-2494,6-4 1,2-2 3890,6 1 0,-1-3 0,-15-4 0,-3-3 0,8-1 0</inkml:trace>
  <inkml:trace contextRef="#ctx0" brushRef="#br0" timeOffset="437899">25315 13324 19232,'3'-44'1068,"0"-1"0,-1 4 0,-3 8-435,-6 18-163,-4 3-145,0 5 129,-9 3-141,-4 5-105,-8 8-152,5 2 33,-3 16-78,14-9-3391,-4 10 3391,8-6-6,1 1 1,2 1-51,3 9 23,3-10-12,2 6 6,4-13-22,8 0 44,0-7 17,5-1 29,3-11 3368,-3-3-3391,5-5 22,-5-3-11,0-1 17,2-2 17,-2-2 11,-1-3 16,-2 1 18,-3-1 5,-1 1 28,-3 2 11,-1 2 17,-2 3 0,-1 3-56,-2 3 34,0 4-124,-1 2 12,0 6 5,-5 9-5,1 3 11,-3 16-29,4-8-16,1 9-5,2-10 10,1 1-5,3-2 0,1-1 0,6-1 0,12 4 0,-1-9-11,25 2-381,-14-12 381,14-3 0,-11-6 11,0-4-932,1-5 932,1-4 11,-2-4-6,-1-3-5,-3-3 12,-2-6-7,-12 5 1,-1-1 16,7-20-676,-10 14 1,-1 0 664,3-21-9,-8 26 1,-1-2 0,2-1 0,-1 0 5,0-3 1,0 1-7,0-1 1,1 0 8,-1 1 1,0 1 4,-1 1 1,1 0 28,5-24 28,-2 7 11,-2 10 6,-2 9-1,-2 10-5,-2 8 278,-1 7-328,-7 19-23,0 3 6,-7 17-6,-6 20 6,3-7-224,5-11 0,0 0 218,-6 21-5,5-11 0,0 2-1,3-12 1,-1 1-193,-2 12 0,0-1 190,4-13 0,1-3-3,0 2 0,1-1-794,-3 30 780,7-20 0,2 0-2,6 18-392,0-23 0,3-2 375,13 6 10,7-6-5,3-7-11,4-6-67,20-9 67,-13-9 11,15-9 30,-28-7 1,-1-3-3,15-12 5,-15 6 1,-1-1-28,7-16 22,-3-7-11,-4-5-183,-5-7 194,-12 27 0,0-1 2,-2-3 1,1 1 0,-1-2 0,1-1 0,-2 0 0,1-2 8,3-16 0,-1-1 6,-3 14 0,-1 0 25,2-11 0,-1 1 20,0-10 5,-6 26 0,0 1 97,0-20-92,-2 8-21,-2 21-18,-1 19 777,0 3-799,-4 18-11,-1 2-11,-5 17 304,-1 4-310,-3 8 39,-2 7-11,8-22 1,1 0-4,-1 2 0,1 0 34,-1 2 1,1 0-46,0 1 0,0 0-14,1 0 1,1 0-21,2 0 1,1 0-45,1 1 0,2-1-82,2 1 1,3 0-135,2 0 0,3 0-235,4 0 0,2 0-482,3-1 1,4 0-2468,1-1 0,3-1 3481,7 4 0,-2-4 0,4 4 0,0-3 0</inkml:trace>
  <inkml:trace contextRef="#ctx0" brushRef="#br0" timeOffset="438623">27139 12890 17559,'7'-56'1049,"0"0"0,-1 4 0,-1 3-665,-2 13 0,-2 3 237,-1-25-105,-3 13-124,-2 11-106,-2 10-96,1 8 1370,1 8-1515,2 5 521,1 5-543,1 6-12,1 8 11,1 8-11,1 7-228,3 8 211,2 7 29,1 5-9,-2-9 0,-2 1 5,0-9 1,-2 0-361,2 12 1,-2 1 345,-2-13 1,-1 0-1,0 0 1,-2 0-3,0 0 0,0 1-6,-2-2 0,0 0 3,0-1 0,-1 0-1358,-2 8 0,-1 0 1364,-5 15-6,6-24 0,-1 0-421,-5 4 455,5-16 293,-1-4-282,8-13 992,1-8-1015,5-4 3120,3-9-3125,6-4 601,4-5-607,15-20-860,-6 9 846,-8 11 0,-1 1 9,9-11 5,-1 1-5,-2 1-1,1 4 12,-3 3-6,-1 4 6,-2 5-22,-3 4 16,-2 4 6,3 5 16,-5 3 186,5 2-213,-3 6 886,2 2-892,2 4 5,1 4 1,2 3-1,-1 5-21,0 2 10,-1 3-5,-1 1 0,-2 2 11,-4 0-12,-5-1 1,-8 11-6,-9-11 17,-9 4-11,-6-14-346,-4-5 346,-4-4-11,-3-4-18,-2-2-32,1-7-46,0-4-100,2-5-118,2-5-185,5-2-281,3-2-3666,7-1 2306,5-2-2991,7 0 4605,8-2 1,0 12-1,3 0 1</inkml:trace>
  <inkml:trace contextRef="#ctx0" brushRef="#br0" timeOffset="439035">28210 13002 25653,'-18'-39'209,"0"0"0,1 3 0,-1 10-41,-6 24 56,-16 9-163,9 2 120,-9 8-148,13 2-5,2 3 6,-1 13-23,10-7-954,1 7 960,12-11-23,6 0 1,5-1 5,7-1 0,6-2 5,5-1-10,2-3-130,3-3 135,0-4-5,-1-3 63,-2-4-53,-3-5-16,-2-3 39,-4-4 6,-3-4 10,-3-2 729,-4-4-667,-1-13-61,-3 4 28,-1-10-28,-3 10-200,1-1 211,0 2 0,0 1 6,1 4 72,0 1-83,0 9 5,-1 1-51,-1 10-5,-1 4 0,-1 4 646,-1 6-646,-1 5 5,-1 5-5,-2 4 0,2 4 0,0 1 0,2 1-22,1 2-129,3 14-90,2-11-179,3 11-263,3-16-1686,1-2 1069,3 0-1013,4-4-3282,3-3 5595,9-2 0,-14-11 0,1-1 0</inkml:trace>
  <inkml:trace contextRef="#ctx0" brushRef="#br0" timeOffset="439256">28899 13046 23712,'-25'-38'250,"-1"0"0,3 2 0,2 12-93,3 24 969,0 4-1025,1 3 322,1 5-362,0 4-27,0 4 180,0 3-192,-3 18-11,4-6-151,0 14 129,8-12-56,6 18-379,12-17 1,4 1 81,-4-7 0,2-1-171,10 6 0,3-4-1234,17 1-2864,5-3-4783,-2-7 9416,-5-6 0,-20-9 0,-9-4 0</inkml:trace>
  <inkml:trace contextRef="#ctx0" brushRef="#br0" timeOffset="439771">29301 12828 16674,'4'-52'967,"0"-1"0,0 7 1,-1 6-414,0 9 2027,0 10-2464,-2 12 826,0 7-786,-1 11 452,0 6-475,1 5-11,0 4-5,-1 4-40,2 2 29,-2 21-14,-1 8-70,-1 2-6,-2 1-29,-1-17-16,0-10 0,0 0-343,-4 20 43,0-8 1,0 1-803,-2 8 654,4-20 0,1-2-845,0 9-881,2-8 2202,4 7 0,-1-24 0,2 4 0</inkml:trace>
  <inkml:trace contextRef="#ctx0" brushRef="#br0" timeOffset="440041">29706 13027 20934,'-2'-42'638,"1"0"0,-1 3 1,-3 9-454,-4 24 705,-2 2-789,2 6 373,-7 9-284,-8 12-117,-2 4-626,-5 7 631,5-7-28,-4 1-5,-3 2 0,-4 0-23,-5 1 1,-2-1 5,-2 0-2717,0-3 2717,4-3 11,6-4 17,8-3 5,11-5 29,7-4 123,30-2-140,7-3-17,29-1-775,6-2 730,-4 1 0,3 2-11,-12-1 0,1 1-10,-5-1 1,3 1 0,-3 0-55,7 1 0,-1 1-241,-3 0 1,2 0-1,-1 0-376,6 0 1,0 1-610,-10-2 1,2 1 0,-3 0 1289,5-1 0,-6 0 0,4 0 0,-6-1 0</inkml:trace>
  <inkml:trace contextRef="#ctx0" brushRef="#br0" timeOffset="440315">29965 12268 21159,'37'33'14,"0"0"1,0 0-1,-2-1 1,-1 0-1,-4-1-11,-4 1 0,-4-1-6,2 5 0,-1 1 0,-1 4 1,-1 1 2,-1 3 0,-1 1-609,-2 2 0,-2 2 598,-2 1 0,-2 0-45,-2 2 0,-2 0 146,-3 0 0,-2 0-426,-5 0 0,-4-1-393,-1-1 1,-7 2 728,-8-1 0,-6 2 0,4-7 0,8-12 0,0-1 0,-14 13 0,0 1 0</inkml:trace>
  <inkml:trace contextRef="#ctx0" brushRef="#br0" timeOffset="440897">31004 12686 22470,'-1'-3'1512,"0"1"-1227,1 2-1612,-1-24-3244,2 23-4923,1-16 9494,2 27 0,-2-5 0,0-1 0</inkml:trace>
  <inkml:trace contextRef="#ctx0" brushRef="#br0" timeOffset="441082">30884 13266 25925,'-19'52'54,"1"1"0,1-4 0,6-5-48,14-2-1352,0 1 1190,-1 3-303,-8 0-729,-5 1-3472,-12 2-5171,-3-5 9053,0-5 0,11-18 0,6-9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BD565-43F0-3594-8741-0D42B1AAC2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2A0BB0-2007-4826-B68F-657420EAB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647F2-81AB-9D10-46E8-4B9846D75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76DD6-2CDA-ECD6-991E-567AB3531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01093-B155-9A2B-C05E-9B8C21AC1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7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DA4D5-A945-30C7-A280-D025C3F32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C6956C-6223-97FD-0530-D4159200B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52DE5-B179-C8C8-64F5-D5F198A51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10F68-CA92-82F0-C3D0-585AAFCBE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C60E5-DE8B-C0E5-FC43-37F5252FF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75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2C059E-3F6E-AD04-30EE-ED5E9035D9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96C33F-3DD4-247B-C9DF-BA9EAF98D8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C6D2F-B8D0-8557-49AA-2978A6EA1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EA15D-DD4C-007F-75BE-0DF41D702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9E506-19D0-FA7A-C8AD-8D759FD29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757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B2942-2F5E-5C3C-2ACE-769E3FC9F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AD897-F7B7-0DEE-7FDE-EFD798857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125F1-2306-2B96-2300-3A2A3C8D5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7D64D-10AA-3886-3C6A-81F4B1C9B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6AA10-FA91-C795-A331-29EFF48B9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343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C40C8-AF14-04DC-8B8F-EE3CDD543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27590-86CD-AC4B-FC5A-EF3371E37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0D35E-85EF-281F-EE83-50105FD4D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48FB2-33B1-83E9-2675-5B2A5357E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9F6A8-5BAE-F898-0E43-1E546301D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97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6F5A8-1867-A45E-8ED0-0A52139EB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97B53-B0DF-27D3-0FD9-3346BD0899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A125B4-0DB8-5FC3-F77F-DABF4012D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C2560-CDC6-CE14-D66D-ABBCB1C03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02306-5F2A-8C65-2AF9-B34F8AAF5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004484-3DE9-9055-6FFF-F206CE53C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949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C29EB-19B3-3581-8B58-7A2FD9305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EF1E6-F1D0-BCD9-2CB0-B0D9405B4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A060D-0C83-D851-99B3-5C8AF7ACA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22005-D3FA-69E7-9515-EC38F35F2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24BBDD-B45B-3C84-F319-B14249C8A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8D24B0-97AD-F342-0592-FC42DF58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36F648-2549-F0DE-98F6-494FEBC87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09C242-487E-9247-182A-D63534B4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8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8E1A-2486-9376-34B6-E26839581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415B09-51F9-4189-CB6E-A6F089AE6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33F1E-AACE-5101-4BFB-C177FCC8D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35C0C2-E657-053A-3AAB-596B75877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22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87EDA0-B516-F0EC-A25C-3C99D4077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26CA39-38D4-3C60-4BE8-494B908E3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445A0D-53DA-23CD-0E28-A8FA90DAB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1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A27E0-5452-BD2C-D64D-C6790EA4B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BC754-A1C2-7337-29C9-634D2BC27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F1B36-C860-405E-A5F5-5EB049F96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C37D8-A052-4DDB-F128-E79529901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E071A-1E4D-590B-4E02-CACE1226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AD8ABB-9ABB-FC5B-3E12-15ACF37E4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57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08630-A888-9328-6302-3EB23392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0A49B7-A87D-30F5-3573-84E2BC5E07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F8B42-703B-DF00-B08E-0F18BB97D3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28F78-B839-7B90-B1BE-62BD52043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F7B59-E4DD-2A37-FE13-E47DBD0FC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C2960-D3F2-0253-0431-460A1FB3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697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03033F-1381-B11F-FE3A-0A92EB69A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3D94D-F119-3673-B17F-C75FD9ACF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72E42-28F8-9B21-06A2-6D157924D9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3F7205-836B-7246-99E4-3D80ABFA33D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8BDC3-B58B-2FB7-00B7-62B12DEB0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F45E4-1CCF-DC58-6E96-DF48CF58F7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C3C254-620C-6548-89AD-DBD866F1DF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5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09C8B84-6330-4726-D9B3-941894CD09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11BECE6-4D8D-B7B9-0A73-F7A89ADE6408}"/>
                  </a:ext>
                </a:extLst>
              </p14:cNvPr>
              <p14:cNvContentPartPr/>
              <p14:nvPr/>
            </p14:nvContentPartPr>
            <p14:xfrm>
              <a:off x="730800" y="3514320"/>
              <a:ext cx="3953520" cy="1047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11BECE6-4D8D-B7B9-0A73-F7A89ADE640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1440" y="3504960"/>
                <a:ext cx="3972240" cy="12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3439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DA5698-969C-F05F-927F-44071F874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B70F872-4921-CCCA-4978-2B32CFCB5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878886D4-C2CC-5D96-DC0C-1D3096452D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973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4BD367-79B7-8CBE-E19B-B4E0DE94B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D587E6-14CB-D403-67F4-8B15B8C8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8E1CBF77-65DC-7B84-5692-4072670095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00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B744FF-45B7-04D9-90FE-914A11EBD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DBA5C0F-E98F-E523-9997-B8B4C3BCA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3960C7B-A873-515D-76D7-B426952B2E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841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E68683-0370-C138-593E-B2BBC1666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4C72EE-0CC2-CA89-3C03-D629328DD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F2620A9-0202-2770-8879-1425AF6F84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238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D74286-D121-04C7-7C31-A922D3731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1CA9E0-EE80-C024-3A35-AE774537D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E49D59D3-743F-BC9E-56F2-B7CE78CABF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83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C2B1DD-5D12-F4B1-E591-8966DC0BE5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CB9DEE0-50B3-0E1B-9613-A39561788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967410A-7A95-3994-5FA3-39DF818F72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395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CDDDC0-9679-A6B2-5D8D-65B99E131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502271-C453-7EA5-E24F-3841A842C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AB22270-F421-704B-B4F4-6E9C35ED9B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76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F83262-D373-536E-D0C1-5886E10C0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DEF10D1-3DA7-1E84-C398-227BC2E1F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346362CB-64C3-BFE7-2DB0-552746423C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769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51ECED-6F4F-CA8C-1BC4-16E841DB7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6B244A6-178A-1E17-704F-6B3AF88DC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45EB130-20DA-7250-5CBD-4CE44157E5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505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72B1FB-BEEB-F20D-6977-5A650A557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4A03B1D-4B21-6847-7901-5A0AA3D1D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F861C5DE-571A-4B63-FB47-8FFFB33549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057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E20D9383-EC57-1EF5-0028-F316B987E2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68920AD-C568-EC53-888C-044C54119374}"/>
                  </a:ext>
                </a:extLst>
              </p14:cNvPr>
              <p14:cNvContentPartPr/>
              <p14:nvPr/>
            </p14:nvContentPartPr>
            <p14:xfrm>
              <a:off x="299880" y="26280"/>
              <a:ext cx="9452880" cy="5465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68920AD-C568-EC53-888C-044C5411937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0520" y="16920"/>
                <a:ext cx="9471600" cy="548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7328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5AE3EA-FB26-5967-6221-10E22ABF6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4E9A13A-BB6B-2613-14C1-6AFF8A852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76DCD15A-2421-B4E1-6010-1099156F52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5050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5BE606-BB04-F902-3BAD-439E361CC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C3F344-59CE-F21C-6CBF-F37D2950C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89EDD42-2E96-B766-6719-67573368CF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145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8C3C65-92C8-DA98-13E2-3F6EEB78A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38FDC2E-DB2E-AE58-4AE6-D015B5BE0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750351A-835E-5085-BC21-058DA4D19A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458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34FCB7-340C-B2C0-4709-AFDFC23D6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44A87C3-C068-4A74-DE25-7EBF6728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1496B04-0E28-9A72-23B7-FA3435A3B1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A2CCFC8-7CEF-15AC-5012-E67F60003188}"/>
                  </a:ext>
                </a:extLst>
              </p14:cNvPr>
              <p14:cNvContentPartPr/>
              <p14:nvPr/>
            </p14:nvContentPartPr>
            <p14:xfrm>
              <a:off x="747000" y="336240"/>
              <a:ext cx="9140400" cy="3662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A2CCFC8-7CEF-15AC-5012-E67F6000318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7640" y="326880"/>
                <a:ext cx="9159120" cy="368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9658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F87727-DB78-AFA4-0337-12C655131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559B1D-23EC-46F2-05C2-312033FDA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F82F5963-EA2C-93D0-0DCD-D9DF3ABABA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DF6D73C-BDC2-3BFE-1C07-9DFB4DA66825}"/>
                  </a:ext>
                </a:extLst>
              </p14:cNvPr>
              <p14:cNvContentPartPr/>
              <p14:nvPr/>
            </p14:nvContentPartPr>
            <p14:xfrm>
              <a:off x="72360" y="178920"/>
              <a:ext cx="12002760" cy="5415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DF6D73C-BDC2-3BFE-1C07-9DFB4DA6682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000" y="169560"/>
                <a:ext cx="12021480" cy="543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7885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827AD3-EC41-8395-1CEB-03C1F72A3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352C21E-81FB-70EB-2532-F6A98FBF1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C498722-AE6B-1F09-EC39-D510E36782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5D55CCA-C362-96DB-094D-F8A6D3BA7047}"/>
                  </a:ext>
                </a:extLst>
              </p14:cNvPr>
              <p14:cNvContentPartPr/>
              <p14:nvPr/>
            </p14:nvContentPartPr>
            <p14:xfrm>
              <a:off x="1806480" y="252360"/>
              <a:ext cx="9409320" cy="5697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5D55CCA-C362-96DB-094D-F8A6D3BA704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97120" y="243000"/>
                <a:ext cx="9428040" cy="571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0710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EE8781-5910-E52D-4BBB-3609F5546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EFAB8A-FD62-46C2-0386-61B935A50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E7E44DC9-CE6C-C8F4-042F-6ACE4E4D69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F5DB0BD-C59C-84BB-C7AA-8C47DB3A28B2}"/>
                  </a:ext>
                </a:extLst>
              </p14:cNvPr>
              <p14:cNvContentPartPr/>
              <p14:nvPr/>
            </p14:nvContentPartPr>
            <p14:xfrm>
              <a:off x="1753200" y="602640"/>
              <a:ext cx="9990720" cy="5234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F5DB0BD-C59C-84BB-C7AA-8C47DB3A28B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43840" y="593280"/>
                <a:ext cx="10009440" cy="525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9853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0C7BC4-DF87-C645-68AC-4C2C26F2A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D55958-86D4-81D0-2475-807A0DB5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3ECB3127-A9DC-EA42-72BE-D6F84D8C13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0911508-3402-7D04-6DE9-D255F0CE6A66}"/>
                  </a:ext>
                </a:extLst>
              </p14:cNvPr>
              <p14:cNvContentPartPr/>
              <p14:nvPr/>
            </p14:nvContentPartPr>
            <p14:xfrm>
              <a:off x="384480" y="415800"/>
              <a:ext cx="11707920" cy="3884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0911508-3402-7D04-6DE9-D255F0CE6A6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120" y="406440"/>
                <a:ext cx="11726640" cy="390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210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E88383-9D87-B7E7-008F-0A84FECF0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1C3BE4-3F4B-B8C2-4D37-0D0728B3E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DD4DF79-6E18-16E1-0814-D559632E8C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AF2054D-DE56-B9BA-52F7-3EF60B9AD360}"/>
                  </a:ext>
                </a:extLst>
              </p14:cNvPr>
              <p14:cNvContentPartPr/>
              <p14:nvPr/>
            </p14:nvContentPartPr>
            <p14:xfrm>
              <a:off x="367200" y="194400"/>
              <a:ext cx="10952640" cy="5155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AF2054D-DE56-B9BA-52F7-3EF60B9AD3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7840" y="185040"/>
                <a:ext cx="10971360" cy="517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551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085B01-44DD-073F-F5D4-CC371F248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DD4B47-4190-E1D7-58A0-0585BF635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C78ACC0-DCA4-F317-E1FF-8D3A40289D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45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0</Words>
  <Application>Microsoft Macintosh PowerPoint</Application>
  <PresentationFormat>Widescreen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2025-09-19T13:27:51Z</dcterms:created>
  <dcterms:modified xsi:type="dcterms:W3CDTF">2025-09-19T15:40:04Z</dcterms:modified>
</cp:coreProperties>
</file>

<file path=docProps/thumbnail.jpeg>
</file>